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5999738" cy="25201563"/>
  <p:notesSz cx="6715125" cy="9239250"/>
  <p:defaultTextStyle>
    <a:defPPr>
      <a:defRPr lang="en-US"/>
    </a:defPPr>
    <a:lvl1pPr algn="ctr" rtl="0" fontAlgn="base">
      <a:spcBef>
        <a:spcPct val="0"/>
      </a:spcBef>
      <a:spcAft>
        <a:spcPct val="0"/>
      </a:spcAft>
      <a:defRPr sz="6900" kern="1200">
        <a:solidFill>
          <a:schemeClr val="tx1"/>
        </a:solidFill>
        <a:latin typeface="Arial" charset="0"/>
        <a:ea typeface="+mn-ea"/>
        <a:cs typeface="+mn-cs"/>
      </a:defRPr>
    </a:lvl1pPr>
    <a:lvl2pPr marL="457200" algn="ctr" rtl="0" fontAlgn="base">
      <a:spcBef>
        <a:spcPct val="0"/>
      </a:spcBef>
      <a:spcAft>
        <a:spcPct val="0"/>
      </a:spcAft>
      <a:defRPr sz="6900" kern="1200">
        <a:solidFill>
          <a:schemeClr val="tx1"/>
        </a:solidFill>
        <a:latin typeface="Arial" charset="0"/>
        <a:ea typeface="+mn-ea"/>
        <a:cs typeface="+mn-cs"/>
      </a:defRPr>
    </a:lvl2pPr>
    <a:lvl3pPr marL="914400" algn="ctr" rtl="0" fontAlgn="base">
      <a:spcBef>
        <a:spcPct val="0"/>
      </a:spcBef>
      <a:spcAft>
        <a:spcPct val="0"/>
      </a:spcAft>
      <a:defRPr sz="6900" kern="1200">
        <a:solidFill>
          <a:schemeClr val="tx1"/>
        </a:solidFill>
        <a:latin typeface="Arial" charset="0"/>
        <a:ea typeface="+mn-ea"/>
        <a:cs typeface="+mn-cs"/>
      </a:defRPr>
    </a:lvl3pPr>
    <a:lvl4pPr marL="1371600" algn="ctr" rtl="0" fontAlgn="base">
      <a:spcBef>
        <a:spcPct val="0"/>
      </a:spcBef>
      <a:spcAft>
        <a:spcPct val="0"/>
      </a:spcAft>
      <a:defRPr sz="6900" kern="1200">
        <a:solidFill>
          <a:schemeClr val="tx1"/>
        </a:solidFill>
        <a:latin typeface="Arial" charset="0"/>
        <a:ea typeface="+mn-ea"/>
        <a:cs typeface="+mn-cs"/>
      </a:defRPr>
    </a:lvl4pPr>
    <a:lvl5pPr marL="1828800" algn="ctr" rtl="0" fontAlgn="base">
      <a:spcBef>
        <a:spcPct val="0"/>
      </a:spcBef>
      <a:spcAft>
        <a:spcPct val="0"/>
      </a:spcAft>
      <a:defRPr sz="6900" kern="1200">
        <a:solidFill>
          <a:schemeClr val="tx1"/>
        </a:solidFill>
        <a:latin typeface="Arial" charset="0"/>
        <a:ea typeface="+mn-ea"/>
        <a:cs typeface="+mn-cs"/>
      </a:defRPr>
    </a:lvl5pPr>
    <a:lvl6pPr marL="2286000" algn="l" defTabSz="914400" rtl="0" eaLnBrk="1" latinLnBrk="0" hangingPunct="1">
      <a:defRPr sz="6900" kern="1200">
        <a:solidFill>
          <a:schemeClr val="tx1"/>
        </a:solidFill>
        <a:latin typeface="Arial" charset="0"/>
        <a:ea typeface="+mn-ea"/>
        <a:cs typeface="+mn-cs"/>
      </a:defRPr>
    </a:lvl6pPr>
    <a:lvl7pPr marL="2743200" algn="l" defTabSz="914400" rtl="0" eaLnBrk="1" latinLnBrk="0" hangingPunct="1">
      <a:defRPr sz="6900" kern="1200">
        <a:solidFill>
          <a:schemeClr val="tx1"/>
        </a:solidFill>
        <a:latin typeface="Arial" charset="0"/>
        <a:ea typeface="+mn-ea"/>
        <a:cs typeface="+mn-cs"/>
      </a:defRPr>
    </a:lvl7pPr>
    <a:lvl8pPr marL="3200400" algn="l" defTabSz="914400" rtl="0" eaLnBrk="1" latinLnBrk="0" hangingPunct="1">
      <a:defRPr sz="6900" kern="1200">
        <a:solidFill>
          <a:schemeClr val="tx1"/>
        </a:solidFill>
        <a:latin typeface="Arial" charset="0"/>
        <a:ea typeface="+mn-ea"/>
        <a:cs typeface="+mn-cs"/>
      </a:defRPr>
    </a:lvl8pPr>
    <a:lvl9pPr marL="3657600" algn="l" defTabSz="914400" rtl="0" eaLnBrk="1" latinLnBrk="0" hangingPunct="1">
      <a:defRPr sz="6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02">
          <p15:clr>
            <a:srgbClr val="A4A3A4"/>
          </p15:clr>
        </p15:guide>
        <p15:guide id="2" orient="horz" pos="15702">
          <p15:clr>
            <a:srgbClr val="A4A3A4"/>
          </p15:clr>
        </p15:guide>
        <p15:guide id="3" orient="horz" pos="1644">
          <p15:clr>
            <a:srgbClr val="A4A3A4"/>
          </p15:clr>
        </p15:guide>
        <p15:guide id="4" pos="1135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5960" autoAdjust="0"/>
    <p:restoredTop sz="94660"/>
  </p:normalViewPr>
  <p:slideViewPr>
    <p:cSldViewPr snapToGrid="0" showGuides="1">
      <p:cViewPr varScale="1">
        <p:scale>
          <a:sx n="29" d="100"/>
          <a:sy n="29" d="100"/>
        </p:scale>
        <p:origin x="1800" y="18"/>
      </p:cViewPr>
      <p:guideLst>
        <p:guide orient="horz" pos="3702"/>
        <p:guide orient="horz" pos="15702"/>
        <p:guide orient="horz" pos="1644"/>
        <p:guide pos="1135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884238" y="692150"/>
            <a:ext cx="494823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05A7FDA-2563-491B-80E3-64C8EE146E84}" type="slidenum">
              <a:rPr lang="en-US" altLang="en-US"/>
              <a:pPr>
                <a:defRPr/>
              </a:pPr>
              <a:t>‹#›</a:t>
            </a:fld>
            <a:endParaRPr lang="en-US" altLang="en-US"/>
          </a:p>
        </p:txBody>
      </p:sp>
    </p:spTree>
    <p:extLst>
      <p:ext uri="{BB962C8B-B14F-4D97-AF65-F5344CB8AC3E}">
        <p14:creationId xmlns:p14="http://schemas.microsoft.com/office/powerpoint/2010/main" val="23126017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fld id="{34397CAD-D307-45F1-95F9-7D0E09B1EB03}"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0338" y="7829550"/>
            <a:ext cx="30599062" cy="540067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5400675" y="14281150"/>
            <a:ext cx="25198388" cy="6440488"/>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540153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800225" y="1009650"/>
            <a:ext cx="32399288" cy="4200525"/>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800225" y="5880100"/>
            <a:ext cx="32399288" cy="166322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429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00088" y="1009650"/>
            <a:ext cx="8099425" cy="2150268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800225" y="1009650"/>
            <a:ext cx="24147463" cy="2150268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2699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00225" y="1009650"/>
            <a:ext cx="32399288" cy="420052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800225" y="5880100"/>
            <a:ext cx="32399288" cy="166322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2108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43213" y="16194088"/>
            <a:ext cx="30600650" cy="5005387"/>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843213" y="10682288"/>
            <a:ext cx="30600650" cy="55118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00729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00225" y="1009650"/>
            <a:ext cx="32399288" cy="420052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800225" y="5880100"/>
            <a:ext cx="16122650" cy="166322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075275" y="5880100"/>
            <a:ext cx="16124238" cy="166322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6341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00225" y="1009650"/>
            <a:ext cx="32399288" cy="4200525"/>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00225" y="5641975"/>
            <a:ext cx="15905163" cy="23495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00225" y="7991475"/>
            <a:ext cx="15905163" cy="14520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288000" y="5641975"/>
            <a:ext cx="15911513" cy="23495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288000" y="7991475"/>
            <a:ext cx="15911513" cy="14520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48341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00225" y="1009650"/>
            <a:ext cx="32399288" cy="420052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66357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1351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00225" y="1003300"/>
            <a:ext cx="11842750" cy="42703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4074775" y="1003300"/>
            <a:ext cx="20124738" cy="2150903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00225" y="5273675"/>
            <a:ext cx="11842750" cy="172386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74820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56438" y="17641888"/>
            <a:ext cx="21599525" cy="2081212"/>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056438" y="2251075"/>
            <a:ext cx="21599525" cy="151209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056438" y="19723100"/>
            <a:ext cx="21599525" cy="29591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3337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Picture 4">
            <a:hlinkClick r:id="rId13"/>
            <a:extLst>
              <a:ext uri="{FF2B5EF4-FFF2-40B4-BE49-F238E27FC236}">
                <a16:creationId xmlns:a16="http://schemas.microsoft.com/office/drawing/2014/main" id="{9E6C444C-D684-42F2-991F-D2286296DACD}"/>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30016503" y="24612821"/>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a:extLst>
              <a:ext uri="{FF2B5EF4-FFF2-40B4-BE49-F238E27FC236}">
                <a16:creationId xmlns:a16="http://schemas.microsoft.com/office/drawing/2014/main" id="{931CFA12-1256-4929-A168-80E0C4D26B24}"/>
              </a:ext>
            </a:extLst>
          </p:cNvPr>
          <p:cNvSpPr txBox="1"/>
          <p:nvPr userDrawn="1"/>
        </p:nvSpPr>
        <p:spPr>
          <a:xfrm>
            <a:off x="33249003" y="24535985"/>
            <a:ext cx="1975669" cy="292388"/>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7" name="TextBox 1">
            <a:extLst>
              <a:ext uri="{FF2B5EF4-FFF2-40B4-BE49-F238E27FC236}">
                <a16:creationId xmlns:a16="http://schemas.microsoft.com/office/drawing/2014/main" id="{4B7DE776-AF91-4DDD-8A82-586AF0E68DC9}"/>
              </a:ext>
            </a:extLst>
          </p:cNvPr>
          <p:cNvSpPr txBox="1"/>
          <p:nvPr userDrawn="1"/>
        </p:nvSpPr>
        <p:spPr>
          <a:xfrm>
            <a:off x="-937" y="25078452"/>
            <a:ext cx="461986" cy="123111"/>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eaLnBrk="0" fontAlgn="base" hangingPunct="0">
        <a:spcBef>
          <a:spcPct val="0"/>
        </a:spcBef>
        <a:spcAft>
          <a:spcPct val="0"/>
        </a:spcAft>
        <a:defRPr sz="16800">
          <a:solidFill>
            <a:schemeClr val="tx2"/>
          </a:solidFill>
          <a:latin typeface="+mj-lt"/>
          <a:ea typeface="+mj-ea"/>
          <a:cs typeface="+mj-cs"/>
        </a:defRPr>
      </a:lvl1pPr>
      <a:lvl2pPr algn="ctr" defTabSz="3497263" rtl="0" eaLnBrk="0" fontAlgn="base" hangingPunct="0">
        <a:spcBef>
          <a:spcPct val="0"/>
        </a:spcBef>
        <a:spcAft>
          <a:spcPct val="0"/>
        </a:spcAft>
        <a:defRPr sz="16800">
          <a:solidFill>
            <a:schemeClr val="tx2"/>
          </a:solidFill>
          <a:latin typeface="Arial" charset="0"/>
        </a:defRPr>
      </a:lvl2pPr>
      <a:lvl3pPr algn="ctr" defTabSz="3497263" rtl="0" eaLnBrk="0" fontAlgn="base" hangingPunct="0">
        <a:spcBef>
          <a:spcPct val="0"/>
        </a:spcBef>
        <a:spcAft>
          <a:spcPct val="0"/>
        </a:spcAft>
        <a:defRPr sz="16800">
          <a:solidFill>
            <a:schemeClr val="tx2"/>
          </a:solidFill>
          <a:latin typeface="Arial" charset="0"/>
        </a:defRPr>
      </a:lvl3pPr>
      <a:lvl4pPr algn="ctr" defTabSz="3497263" rtl="0" eaLnBrk="0" fontAlgn="base" hangingPunct="0">
        <a:spcBef>
          <a:spcPct val="0"/>
        </a:spcBef>
        <a:spcAft>
          <a:spcPct val="0"/>
        </a:spcAft>
        <a:defRPr sz="16800">
          <a:solidFill>
            <a:schemeClr val="tx2"/>
          </a:solidFill>
          <a:latin typeface="Arial" charset="0"/>
        </a:defRPr>
      </a:lvl4pPr>
      <a:lvl5pPr algn="ctr" defTabSz="3497263" rtl="0" eaLnBrk="0" fontAlgn="base" hangingPunct="0">
        <a:spcBef>
          <a:spcPct val="0"/>
        </a:spcBef>
        <a:spcAft>
          <a:spcPct val="0"/>
        </a:spcAft>
        <a:defRPr sz="16800">
          <a:solidFill>
            <a:schemeClr val="tx2"/>
          </a:solidFill>
          <a:latin typeface="Arial" charset="0"/>
        </a:defRPr>
      </a:lvl5pPr>
      <a:lvl6pPr marL="457200" algn="ctr" defTabSz="3497263" rtl="0" fontAlgn="base">
        <a:spcBef>
          <a:spcPct val="0"/>
        </a:spcBef>
        <a:spcAft>
          <a:spcPct val="0"/>
        </a:spcAft>
        <a:defRPr sz="16800">
          <a:solidFill>
            <a:schemeClr val="tx2"/>
          </a:solidFill>
          <a:latin typeface="Arial" charset="0"/>
        </a:defRPr>
      </a:lvl6pPr>
      <a:lvl7pPr marL="914400" algn="ctr" defTabSz="3497263" rtl="0" fontAlgn="base">
        <a:spcBef>
          <a:spcPct val="0"/>
        </a:spcBef>
        <a:spcAft>
          <a:spcPct val="0"/>
        </a:spcAft>
        <a:defRPr sz="16800">
          <a:solidFill>
            <a:schemeClr val="tx2"/>
          </a:solidFill>
          <a:latin typeface="Arial" charset="0"/>
        </a:defRPr>
      </a:lvl7pPr>
      <a:lvl8pPr marL="1371600" algn="ctr" defTabSz="3497263" rtl="0" fontAlgn="base">
        <a:spcBef>
          <a:spcPct val="0"/>
        </a:spcBef>
        <a:spcAft>
          <a:spcPct val="0"/>
        </a:spcAft>
        <a:defRPr sz="16800">
          <a:solidFill>
            <a:schemeClr val="tx2"/>
          </a:solidFill>
          <a:latin typeface="Arial" charset="0"/>
        </a:defRPr>
      </a:lvl8pPr>
      <a:lvl9pPr marL="1828800" algn="ctr" defTabSz="3497263" rtl="0" fontAlgn="base">
        <a:spcBef>
          <a:spcPct val="0"/>
        </a:spcBef>
        <a:spcAft>
          <a:spcPct val="0"/>
        </a:spcAft>
        <a:defRPr sz="16800">
          <a:solidFill>
            <a:schemeClr val="tx2"/>
          </a:solidFill>
          <a:latin typeface="Arial" charset="0"/>
        </a:defRPr>
      </a:lvl9pPr>
    </p:titleStyle>
    <p:bodyStyle>
      <a:lvl1pPr marL="1311275" indent="-1311275" algn="l" defTabSz="3497263" rtl="0" eaLnBrk="0" fontAlgn="base" hangingPunct="0">
        <a:spcBef>
          <a:spcPct val="20000"/>
        </a:spcBef>
        <a:spcAft>
          <a:spcPct val="0"/>
        </a:spcAft>
        <a:buChar char="•"/>
        <a:defRPr sz="12300">
          <a:solidFill>
            <a:schemeClr val="tx1"/>
          </a:solidFill>
          <a:latin typeface="+mn-lt"/>
          <a:ea typeface="+mn-ea"/>
          <a:cs typeface="+mn-cs"/>
        </a:defRPr>
      </a:lvl1pPr>
      <a:lvl2pPr marL="2840038" indent="-1092200" algn="l" defTabSz="3497263" rtl="0" eaLnBrk="0" fontAlgn="base" hangingPunct="0">
        <a:spcBef>
          <a:spcPct val="20000"/>
        </a:spcBef>
        <a:spcAft>
          <a:spcPct val="0"/>
        </a:spcAft>
        <a:buChar char="–"/>
        <a:defRPr sz="10700">
          <a:solidFill>
            <a:schemeClr val="tx1"/>
          </a:solidFill>
          <a:latin typeface="+mn-lt"/>
        </a:defRPr>
      </a:lvl2pPr>
      <a:lvl3pPr marL="4370388" indent="-873125" algn="l" defTabSz="3497263" rtl="0" eaLnBrk="0" fontAlgn="base" hangingPunct="0">
        <a:spcBef>
          <a:spcPct val="20000"/>
        </a:spcBef>
        <a:spcAft>
          <a:spcPct val="0"/>
        </a:spcAft>
        <a:buChar char="•"/>
        <a:defRPr sz="9200">
          <a:solidFill>
            <a:schemeClr val="tx1"/>
          </a:solidFill>
          <a:latin typeface="+mn-lt"/>
        </a:defRPr>
      </a:lvl3pPr>
      <a:lvl4pPr marL="6118225" indent="-873125" algn="l" defTabSz="3497263" rtl="0" eaLnBrk="0" fontAlgn="base" hangingPunct="0">
        <a:spcBef>
          <a:spcPct val="20000"/>
        </a:spcBef>
        <a:spcAft>
          <a:spcPct val="0"/>
        </a:spcAft>
        <a:buChar char="–"/>
        <a:defRPr sz="7600">
          <a:solidFill>
            <a:schemeClr val="tx1"/>
          </a:solidFill>
          <a:latin typeface="+mn-lt"/>
        </a:defRPr>
      </a:lvl4pPr>
      <a:lvl5pPr marL="7867650" indent="-873125" algn="l" defTabSz="3497263" rtl="0" eaLnBrk="0" fontAlgn="base" hangingPunct="0">
        <a:spcBef>
          <a:spcPct val="20000"/>
        </a:spcBef>
        <a:spcAft>
          <a:spcPct val="0"/>
        </a:spcAft>
        <a:buChar char="»"/>
        <a:defRPr sz="7600">
          <a:solidFill>
            <a:schemeClr val="tx1"/>
          </a:solidFill>
          <a:latin typeface="+mn-lt"/>
        </a:defRPr>
      </a:lvl5pPr>
      <a:lvl6pPr marL="8324850" indent="-873125" algn="l" defTabSz="3497263" rtl="0" fontAlgn="base">
        <a:spcBef>
          <a:spcPct val="20000"/>
        </a:spcBef>
        <a:spcAft>
          <a:spcPct val="0"/>
        </a:spcAft>
        <a:buChar char="»"/>
        <a:defRPr sz="7600">
          <a:solidFill>
            <a:schemeClr val="tx1"/>
          </a:solidFill>
          <a:latin typeface="+mn-lt"/>
        </a:defRPr>
      </a:lvl6pPr>
      <a:lvl7pPr marL="8782050" indent="-873125" algn="l" defTabSz="3497263" rtl="0" fontAlgn="base">
        <a:spcBef>
          <a:spcPct val="20000"/>
        </a:spcBef>
        <a:spcAft>
          <a:spcPct val="0"/>
        </a:spcAft>
        <a:buChar char="»"/>
        <a:defRPr sz="7600">
          <a:solidFill>
            <a:schemeClr val="tx1"/>
          </a:solidFill>
          <a:latin typeface="+mn-lt"/>
        </a:defRPr>
      </a:lvl7pPr>
      <a:lvl8pPr marL="9239250" indent="-873125" algn="l" defTabSz="3497263" rtl="0" fontAlgn="base">
        <a:spcBef>
          <a:spcPct val="20000"/>
        </a:spcBef>
        <a:spcAft>
          <a:spcPct val="0"/>
        </a:spcAft>
        <a:buChar char="»"/>
        <a:defRPr sz="7600">
          <a:solidFill>
            <a:schemeClr val="tx1"/>
          </a:solidFill>
          <a:latin typeface="+mn-lt"/>
        </a:defRPr>
      </a:lvl8pPr>
      <a:lvl9pPr marL="9696450" indent="-873125" algn="l" defTabSz="3497263" rtl="0" fontAlgn="base">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26936700" y="4667250"/>
            <a:ext cx="8501063" cy="198929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9312275" y="4667250"/>
            <a:ext cx="8499475" cy="198929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2" name="AutoShape 31"/>
          <p:cNvSpPr>
            <a:spLocks noChangeArrowheads="1"/>
          </p:cNvSpPr>
          <p:nvPr/>
        </p:nvSpPr>
        <p:spPr bwMode="auto">
          <a:xfrm>
            <a:off x="18124488" y="4667250"/>
            <a:ext cx="8501062" cy="198929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3" name="AutoShape 4"/>
          <p:cNvSpPr>
            <a:spLocks noChangeArrowheads="1"/>
          </p:cNvSpPr>
          <p:nvPr/>
        </p:nvSpPr>
        <p:spPr bwMode="auto">
          <a:xfrm>
            <a:off x="500063" y="4667250"/>
            <a:ext cx="8499475" cy="198929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4" name="Text Box 9"/>
          <p:cNvSpPr txBox="1">
            <a:spLocks noChangeArrowheads="1"/>
          </p:cNvSpPr>
          <p:nvPr/>
        </p:nvSpPr>
        <p:spPr bwMode="auto">
          <a:xfrm>
            <a:off x="739775" y="6202363"/>
            <a:ext cx="8020050" cy="1817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We hope you find this template useful! This one is set up to yield a 100x70 centimeter horizontal poster.</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How to bring things in from Excel® and Word®</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Excel</a:t>
            </a:r>
            <a:r>
              <a:rPr lang="en-US" altLang="en-US" sz="2200">
                <a:latin typeface="Times New Roman" pitchFamily="18" charset="0"/>
              </a:rPr>
              <a:t>- select the chart, hit edit-copy, and then edit-paste into PowerPoint®. The chart can then be stretched to fit as required. If you need to edit parts of the chart, it can be ungrouped. </a:t>
            </a:r>
            <a:r>
              <a:rPr lang="en-US" altLang="en-US" sz="2200" b="1" i="1" u="sng">
                <a:latin typeface="Times New Roman" pitchFamily="18" charset="0"/>
              </a:rPr>
              <a:t>Watch out</a:t>
            </a:r>
            <a:r>
              <a:rPr lang="en-US" altLang="en-US" sz="2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Word</a:t>
            </a:r>
            <a:r>
              <a:rPr lang="en-US" altLang="en-US" sz="2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200" b="1">
              <a:latin typeface="Times New Roman" pitchFamily="18" charset="0"/>
            </a:endParaRPr>
          </a:p>
          <a:p>
            <a:pPr algn="l">
              <a:lnSpc>
                <a:spcPct val="95000"/>
              </a:lnSpc>
            </a:pPr>
            <a:r>
              <a:rPr lang="en-US" altLang="en-US" sz="2200" b="1">
                <a:latin typeface="Times New Roman" pitchFamily="18" charset="0"/>
              </a:rPr>
              <a:t>Scans</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need images to be 72 to 100 dpi in their </a:t>
            </a:r>
            <a:r>
              <a:rPr lang="en-US" altLang="en-US" sz="2200" u="sng">
                <a:latin typeface="Times New Roman" pitchFamily="18" charset="0"/>
              </a:rPr>
              <a:t>final size</a:t>
            </a:r>
            <a:r>
              <a:rPr lang="en-US" altLang="en-US" sz="22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Preview: </a:t>
            </a:r>
            <a:r>
              <a:rPr lang="en-US" altLang="en-US" sz="2200">
                <a:latin typeface="Times New Roman" pitchFamily="18" charset="0"/>
              </a:rPr>
              <a:t>To see your in poster in actual  size, go to view-zoom-100%. Posters to be printed at 200% need to be viewed at 200%.</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Feedback:</a:t>
            </a:r>
            <a:r>
              <a:rPr lang="en-US" altLang="en-US" sz="2200">
                <a:latin typeface="Times New Roman" pitchFamily="18" charset="0"/>
              </a:rPr>
              <a:t> If you have comments about how this template worked for you, email to sales@megaprint.com.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listen! Call us at 800-590-7850 if we can help in any way.</a:t>
            </a:r>
            <a:endParaRPr lang="en-US" altLang="en-US" sz="2200" b="1">
              <a:latin typeface="Times New Roman" pitchFamily="18" charset="0"/>
            </a:endParaRPr>
          </a:p>
        </p:txBody>
      </p:sp>
      <p:sp>
        <p:nvSpPr>
          <p:cNvPr id="2055" name="Text Box 10"/>
          <p:cNvSpPr txBox="1">
            <a:spLocks noChangeArrowheads="1"/>
          </p:cNvSpPr>
          <p:nvPr/>
        </p:nvSpPr>
        <p:spPr bwMode="auto">
          <a:xfrm>
            <a:off x="9499600" y="5016500"/>
            <a:ext cx="8062913"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Methods</a:t>
            </a:r>
          </a:p>
        </p:txBody>
      </p:sp>
      <p:sp>
        <p:nvSpPr>
          <p:cNvPr id="2056" name="Text Box 11"/>
          <p:cNvSpPr txBox="1">
            <a:spLocks noChangeArrowheads="1"/>
          </p:cNvSpPr>
          <p:nvPr/>
        </p:nvSpPr>
        <p:spPr bwMode="auto">
          <a:xfrm>
            <a:off x="27249438" y="5021263"/>
            <a:ext cx="8062912"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Conclusions</a:t>
            </a:r>
          </a:p>
        </p:txBody>
      </p:sp>
      <p:sp>
        <p:nvSpPr>
          <p:cNvPr id="2057" name="AutoShape 13"/>
          <p:cNvSpPr>
            <a:spLocks noChangeArrowheads="1"/>
          </p:cNvSpPr>
          <p:nvPr/>
        </p:nvSpPr>
        <p:spPr bwMode="auto">
          <a:xfrm>
            <a:off x="561975" y="292100"/>
            <a:ext cx="34875788" cy="4024313"/>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000125" y="758825"/>
            <a:ext cx="33561338" cy="322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10000" b="1"/>
              <a:t>Title of the Research Study</a:t>
            </a:r>
          </a:p>
          <a:p>
            <a:pPr eaLnBrk="1" hangingPunct="1"/>
            <a:r>
              <a:rPr lang="en-US" altLang="en-US" b="1"/>
              <a:t>PEOPLE WHO DID THE STUDY</a:t>
            </a:r>
          </a:p>
          <a:p>
            <a:pPr eaLnBrk="1" hangingPunct="1"/>
            <a:r>
              <a:rPr lang="en-US" altLang="en-US" sz="3800" b="1" i="1"/>
              <a:t>UNIVERSITIES AND/OR  HOSPITALS THEY ARE AFFILIATED WITH</a:t>
            </a:r>
            <a:endParaRPr lang="en-US" altLang="en-US"/>
          </a:p>
        </p:txBody>
      </p:sp>
      <p:sp>
        <p:nvSpPr>
          <p:cNvPr id="2059" name="Text Box 16"/>
          <p:cNvSpPr txBox="1">
            <a:spLocks noChangeArrowheads="1"/>
          </p:cNvSpPr>
          <p:nvPr/>
        </p:nvSpPr>
        <p:spPr bwMode="auto">
          <a:xfrm>
            <a:off x="561975" y="1692275"/>
            <a:ext cx="3000375" cy="162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060" name="Text Box 25"/>
          <p:cNvSpPr txBox="1">
            <a:spLocks noChangeArrowheads="1"/>
          </p:cNvSpPr>
          <p:nvPr/>
        </p:nvSpPr>
        <p:spPr bwMode="auto">
          <a:xfrm>
            <a:off x="19067463" y="15867063"/>
            <a:ext cx="6811962"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a:t>Figure #2</a:t>
            </a:r>
          </a:p>
        </p:txBody>
      </p:sp>
      <p:sp>
        <p:nvSpPr>
          <p:cNvPr id="2061" name="AutoShape 26"/>
          <p:cNvSpPr>
            <a:spLocks noChangeArrowheads="1"/>
          </p:cNvSpPr>
          <p:nvPr/>
        </p:nvSpPr>
        <p:spPr bwMode="auto">
          <a:xfrm>
            <a:off x="18910300" y="17384713"/>
            <a:ext cx="6875463" cy="6551612"/>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62" name="Text Box 27"/>
          <p:cNvSpPr txBox="1">
            <a:spLocks noChangeArrowheads="1"/>
          </p:cNvSpPr>
          <p:nvPr/>
        </p:nvSpPr>
        <p:spPr bwMode="auto">
          <a:xfrm>
            <a:off x="27617738" y="19251613"/>
            <a:ext cx="6811962"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a:t>Bibliography</a:t>
            </a:r>
          </a:p>
        </p:txBody>
      </p:sp>
      <p:sp>
        <p:nvSpPr>
          <p:cNvPr id="2063" name="Text Box 36"/>
          <p:cNvSpPr txBox="1">
            <a:spLocks noChangeArrowheads="1"/>
          </p:cNvSpPr>
          <p:nvPr/>
        </p:nvSpPr>
        <p:spPr bwMode="auto">
          <a:xfrm>
            <a:off x="9583738" y="6767513"/>
            <a:ext cx="7727950" cy="38338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endParaRPr lang="en-US" altLang="en-US" sz="1600">
              <a:latin typeface="Times New Roman" pitchFamily="18" charset="0"/>
            </a:endParaRPr>
          </a:p>
        </p:txBody>
      </p:sp>
      <p:sp>
        <p:nvSpPr>
          <p:cNvPr id="2064" name="Text Box 38"/>
          <p:cNvSpPr txBox="1">
            <a:spLocks noChangeArrowheads="1"/>
          </p:cNvSpPr>
          <p:nvPr/>
        </p:nvSpPr>
        <p:spPr bwMode="auto">
          <a:xfrm>
            <a:off x="27401838" y="20081875"/>
            <a:ext cx="7535862" cy="3540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marL="273050" indent="-273050" defTabSz="488950" eaLnBrk="0" hangingPunct="0">
              <a:defRPr sz="6900">
                <a:solidFill>
                  <a:schemeClr val="tx1"/>
                </a:solidFill>
                <a:latin typeface="Arial" charset="0"/>
              </a:defRPr>
            </a:lvl1pPr>
            <a:lvl2pPr marL="517525" indent="-273050" defTabSz="488950" eaLnBrk="0" hangingPunct="0">
              <a:defRPr sz="6900">
                <a:solidFill>
                  <a:schemeClr val="tx1"/>
                </a:solidFill>
                <a:latin typeface="Arial" charset="0"/>
              </a:defRPr>
            </a:lvl2pPr>
            <a:lvl3pPr marL="762000" indent="-273050" defTabSz="488950" eaLnBrk="0" hangingPunct="0">
              <a:defRPr sz="6900">
                <a:solidFill>
                  <a:schemeClr val="tx1"/>
                </a:solidFill>
                <a:latin typeface="Arial" charset="0"/>
              </a:defRPr>
            </a:lvl3pPr>
            <a:lvl4pPr marL="1003300" indent="-273050" defTabSz="488950" eaLnBrk="0" hangingPunct="0">
              <a:defRPr sz="6900">
                <a:solidFill>
                  <a:schemeClr val="tx1"/>
                </a:solidFill>
                <a:latin typeface="Arial" charset="0"/>
              </a:defRPr>
            </a:lvl4pPr>
            <a:lvl5pPr marL="1247775" indent="-274638" defTabSz="488950" eaLnBrk="0" hangingPunct="0">
              <a:defRPr sz="6900">
                <a:solidFill>
                  <a:schemeClr val="tx1"/>
                </a:solidFill>
                <a:latin typeface="Arial" charset="0"/>
              </a:defRPr>
            </a:lvl5pPr>
            <a:lvl6pPr marL="1704975" indent="-274638" algn="ctr" defTabSz="488950" eaLnBrk="0" fontAlgn="base" hangingPunct="0">
              <a:spcBef>
                <a:spcPct val="0"/>
              </a:spcBef>
              <a:spcAft>
                <a:spcPct val="0"/>
              </a:spcAft>
              <a:defRPr sz="6900">
                <a:solidFill>
                  <a:schemeClr val="tx1"/>
                </a:solidFill>
                <a:latin typeface="Arial" charset="0"/>
              </a:defRPr>
            </a:lvl6pPr>
            <a:lvl7pPr marL="2162175" indent="-274638" algn="ctr" defTabSz="488950" eaLnBrk="0" fontAlgn="base" hangingPunct="0">
              <a:spcBef>
                <a:spcPct val="0"/>
              </a:spcBef>
              <a:spcAft>
                <a:spcPct val="0"/>
              </a:spcAft>
              <a:defRPr sz="6900">
                <a:solidFill>
                  <a:schemeClr val="tx1"/>
                </a:solidFill>
                <a:latin typeface="Arial" charset="0"/>
              </a:defRPr>
            </a:lvl7pPr>
            <a:lvl8pPr marL="2619375" indent="-274638" algn="ctr" defTabSz="488950" eaLnBrk="0" fontAlgn="base" hangingPunct="0">
              <a:spcBef>
                <a:spcPct val="0"/>
              </a:spcBef>
              <a:spcAft>
                <a:spcPct val="0"/>
              </a:spcAft>
              <a:defRPr sz="6900">
                <a:solidFill>
                  <a:schemeClr val="tx1"/>
                </a:solidFill>
                <a:latin typeface="Arial" charset="0"/>
              </a:defRPr>
            </a:lvl8pPr>
            <a:lvl9pPr marL="3076575" indent="-274638"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endParaRPr lang="en-US" altLang="en-US" sz="2200" b="1" u="sng">
              <a:latin typeface="Times New Roman" pitchFamily="18" charset="0"/>
            </a:endParaRP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200" b="1">
              <a:latin typeface="Times New Roman" pitchFamily="18" charset="0"/>
            </a:endParaRPr>
          </a:p>
        </p:txBody>
      </p:sp>
      <p:sp>
        <p:nvSpPr>
          <p:cNvPr id="2065" name="Text Box 39"/>
          <p:cNvSpPr txBox="1">
            <a:spLocks noChangeArrowheads="1"/>
          </p:cNvSpPr>
          <p:nvPr/>
        </p:nvSpPr>
        <p:spPr bwMode="auto">
          <a:xfrm>
            <a:off x="18364200" y="6824663"/>
            <a:ext cx="8010525" cy="69469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algn="l">
              <a:lnSpc>
                <a:spcPct val="95000"/>
              </a:lnSpc>
            </a:pPr>
            <a:endParaRPr lang="en-US" altLang="en-US" sz="1600">
              <a:latin typeface="Times New Roman" pitchFamily="18" charset="0"/>
            </a:endParaRPr>
          </a:p>
        </p:txBody>
      </p:sp>
      <p:sp>
        <p:nvSpPr>
          <p:cNvPr id="2066" name="Text Box 40"/>
          <p:cNvSpPr txBox="1">
            <a:spLocks noChangeArrowheads="1"/>
          </p:cNvSpPr>
          <p:nvPr/>
        </p:nvSpPr>
        <p:spPr bwMode="auto">
          <a:xfrm>
            <a:off x="27208163" y="6858000"/>
            <a:ext cx="7948612" cy="69469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algn="l">
              <a:lnSpc>
                <a:spcPct val="95000"/>
              </a:lnSpc>
            </a:pPr>
            <a:endParaRPr lang="en-US" altLang="en-US" sz="1600">
              <a:latin typeface="Times New Roman" pitchFamily="18" charset="0"/>
            </a:endParaRPr>
          </a:p>
        </p:txBody>
      </p:sp>
      <p:sp>
        <p:nvSpPr>
          <p:cNvPr id="2067" name="Text Box 42"/>
          <p:cNvSpPr txBox="1">
            <a:spLocks noChangeArrowheads="1"/>
          </p:cNvSpPr>
          <p:nvPr/>
        </p:nvSpPr>
        <p:spPr bwMode="auto">
          <a:xfrm>
            <a:off x="687388" y="5016500"/>
            <a:ext cx="8062912"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Introduction</a:t>
            </a:r>
          </a:p>
        </p:txBody>
      </p:sp>
      <p:sp>
        <p:nvSpPr>
          <p:cNvPr id="2068" name="Text Box 43"/>
          <p:cNvSpPr txBox="1">
            <a:spLocks noChangeArrowheads="1"/>
          </p:cNvSpPr>
          <p:nvPr/>
        </p:nvSpPr>
        <p:spPr bwMode="auto">
          <a:xfrm>
            <a:off x="18311813" y="5026025"/>
            <a:ext cx="8062912"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Results</a:t>
            </a:r>
          </a:p>
        </p:txBody>
      </p:sp>
      <p:sp>
        <p:nvSpPr>
          <p:cNvPr id="2069" name="Text Box 49"/>
          <p:cNvSpPr txBox="1">
            <a:spLocks noChangeArrowheads="1"/>
          </p:cNvSpPr>
          <p:nvPr/>
        </p:nvSpPr>
        <p:spPr bwMode="auto">
          <a:xfrm>
            <a:off x="32310388" y="1712913"/>
            <a:ext cx="3000375" cy="162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070" name="Text Box 19"/>
          <p:cNvSpPr txBox="1">
            <a:spLocks noChangeArrowheads="1"/>
          </p:cNvSpPr>
          <p:nvPr/>
        </p:nvSpPr>
        <p:spPr bwMode="auto">
          <a:xfrm>
            <a:off x="9583738" y="15638463"/>
            <a:ext cx="7978775" cy="882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defTabSz="4389438" eaLnBrk="0" hangingPunct="0">
              <a:defRPr sz="6900">
                <a:solidFill>
                  <a:schemeClr val="tx1"/>
                </a:solidFill>
                <a:latin typeface="Arial" charset="0"/>
              </a:defRPr>
            </a:lvl1pPr>
            <a:lvl2pPr marL="742950" indent="-285750" defTabSz="4389438" eaLnBrk="0" hangingPunct="0">
              <a:defRPr sz="6900">
                <a:solidFill>
                  <a:schemeClr val="tx1"/>
                </a:solidFill>
                <a:latin typeface="Arial" charset="0"/>
              </a:defRPr>
            </a:lvl2pPr>
            <a:lvl3pPr marL="1143000" indent="-228600" defTabSz="4389438" eaLnBrk="0" hangingPunct="0">
              <a:defRPr sz="6900">
                <a:solidFill>
                  <a:schemeClr val="tx1"/>
                </a:solidFill>
                <a:latin typeface="Arial" charset="0"/>
              </a:defRPr>
            </a:lvl3pPr>
            <a:lvl4pPr marL="1600200" indent="-228600" defTabSz="4389438" eaLnBrk="0" hangingPunct="0">
              <a:defRPr sz="6900">
                <a:solidFill>
                  <a:schemeClr val="tx1"/>
                </a:solidFill>
                <a:latin typeface="Arial" charset="0"/>
              </a:defRPr>
            </a:lvl4pPr>
            <a:lvl5pPr marL="2057400" indent="-228600" defTabSz="4389438" eaLnBrk="0" hangingPunct="0">
              <a:defRPr sz="6900">
                <a:solidFill>
                  <a:schemeClr val="tx1"/>
                </a:solidFill>
                <a:latin typeface="Arial" charset="0"/>
              </a:defRPr>
            </a:lvl5pPr>
            <a:lvl6pPr marL="2514600" indent="-228600" algn="ctr" defTabSz="4389438" eaLnBrk="0" fontAlgn="base" hangingPunct="0">
              <a:spcBef>
                <a:spcPct val="0"/>
              </a:spcBef>
              <a:spcAft>
                <a:spcPct val="0"/>
              </a:spcAft>
              <a:defRPr sz="6900">
                <a:solidFill>
                  <a:schemeClr val="tx1"/>
                </a:solidFill>
                <a:latin typeface="Arial" charset="0"/>
              </a:defRPr>
            </a:lvl6pPr>
            <a:lvl7pPr marL="2971800" indent="-228600" algn="ctr" defTabSz="4389438" eaLnBrk="0" fontAlgn="base" hangingPunct="0">
              <a:spcBef>
                <a:spcPct val="0"/>
              </a:spcBef>
              <a:spcAft>
                <a:spcPct val="0"/>
              </a:spcAft>
              <a:defRPr sz="6900">
                <a:solidFill>
                  <a:schemeClr val="tx1"/>
                </a:solidFill>
                <a:latin typeface="Arial" charset="0"/>
              </a:defRPr>
            </a:lvl7pPr>
            <a:lvl8pPr marL="3429000" indent="-228600" algn="ctr" defTabSz="4389438" eaLnBrk="0" fontAlgn="base" hangingPunct="0">
              <a:spcBef>
                <a:spcPct val="0"/>
              </a:spcBef>
              <a:spcAft>
                <a:spcPct val="0"/>
              </a:spcAft>
              <a:defRPr sz="6900">
                <a:solidFill>
                  <a:schemeClr val="tx1"/>
                </a:solidFill>
                <a:latin typeface="Arial" charset="0"/>
              </a:defRPr>
            </a:lvl8pPr>
            <a:lvl9pPr marL="3886200" indent="-228600" algn="ctr" defTabSz="4389438" eaLnBrk="0" fontAlgn="base" hangingPunct="0">
              <a:spcBef>
                <a:spcPct val="0"/>
              </a:spcBef>
              <a:spcAft>
                <a:spcPct val="0"/>
              </a:spcAft>
              <a:defRPr sz="6900">
                <a:solidFill>
                  <a:schemeClr val="tx1"/>
                </a:solidFill>
                <a:latin typeface="Arial" charset="0"/>
              </a:defRPr>
            </a:lvl9pPr>
          </a:lstStyle>
          <a:p>
            <a:pPr algn="l" eaLnBrk="1" hangingPunct="1">
              <a:lnSpc>
                <a:spcPct val="90000"/>
              </a:lnSpc>
              <a:spcBef>
                <a:spcPct val="50000"/>
              </a:spcBef>
              <a:buFont typeface="Arial" charset="0"/>
              <a:buChar char="•"/>
            </a:pPr>
            <a:r>
              <a:rPr lang="en-US" altLang="en-US" sz="4400" b="1" i="1">
                <a:solidFill>
                  <a:srgbClr val="FC8004"/>
                </a:solidFill>
              </a:rPr>
              <a:t>Files here by noon ship the same day!</a:t>
            </a:r>
          </a:p>
          <a:p>
            <a:pPr algn="l" eaLnBrk="1" hangingPunct="1">
              <a:lnSpc>
                <a:spcPct val="90000"/>
              </a:lnSpc>
              <a:spcBef>
                <a:spcPct val="50000"/>
              </a:spcBef>
              <a:buFont typeface="Arial" charset="0"/>
              <a:buChar char="•"/>
            </a:pPr>
            <a:r>
              <a:rPr lang="en-US" altLang="en-US" sz="4400" b="1" i="1">
                <a:solidFill>
                  <a:srgbClr val="FC8004"/>
                </a:solidFill>
              </a:rPr>
              <a:t>Premium materials!</a:t>
            </a:r>
          </a:p>
          <a:p>
            <a:pPr algn="l" eaLnBrk="1" hangingPunct="1">
              <a:lnSpc>
                <a:spcPct val="90000"/>
              </a:lnSpc>
              <a:spcBef>
                <a:spcPct val="50000"/>
              </a:spcBef>
              <a:buFont typeface="Arial" charset="0"/>
              <a:buChar char="•"/>
            </a:pPr>
            <a:r>
              <a:rPr lang="en-US" altLang="en-US" sz="4400" b="1" i="1">
                <a:solidFill>
                  <a:srgbClr val="FC8004"/>
                </a:solidFill>
              </a:rPr>
              <a:t>Foldable fabric, laminated, and paper posters!</a:t>
            </a:r>
          </a:p>
          <a:p>
            <a:pPr algn="l" eaLnBrk="1" hangingPunct="1">
              <a:lnSpc>
                <a:spcPct val="90000"/>
              </a:lnSpc>
              <a:spcBef>
                <a:spcPct val="50000"/>
              </a:spcBef>
              <a:buFont typeface="Arial" charset="0"/>
              <a:buChar char="•"/>
            </a:pPr>
            <a:r>
              <a:rPr lang="en-US" altLang="en-US" sz="4400" b="1" i="1">
                <a:solidFill>
                  <a:srgbClr val="FC8004"/>
                </a:solidFill>
              </a:rPr>
              <a:t>Sizes to 4’ x 20’</a:t>
            </a:r>
          </a:p>
          <a:p>
            <a:pPr algn="l" eaLnBrk="1" hangingPunct="1">
              <a:lnSpc>
                <a:spcPct val="90000"/>
              </a:lnSpc>
              <a:spcBef>
                <a:spcPct val="50000"/>
              </a:spcBef>
              <a:buFont typeface="Arial" charset="0"/>
              <a:buChar char="•"/>
            </a:pPr>
            <a:r>
              <a:rPr lang="en-US" altLang="en-US" sz="4400" b="1" i="1">
                <a:solidFill>
                  <a:srgbClr val="FC8004"/>
                </a:solidFill>
              </a:rPr>
              <a:t>Every file gets reviewed by an experienced graphic designer!</a:t>
            </a:r>
          </a:p>
          <a:p>
            <a:pPr algn="l" eaLnBrk="1" hangingPunct="1">
              <a:lnSpc>
                <a:spcPct val="90000"/>
              </a:lnSpc>
              <a:spcBef>
                <a:spcPct val="50000"/>
              </a:spcBef>
              <a:buFont typeface="Arial" charset="0"/>
              <a:buChar char="•"/>
            </a:pPr>
            <a:r>
              <a:rPr lang="en-US" altLang="en-US" sz="4400" b="1" i="1">
                <a:solidFill>
                  <a:srgbClr val="FC8004"/>
                </a:solidFill>
              </a:rPr>
              <a:t>Free phone support!</a:t>
            </a:r>
          </a:p>
          <a:p>
            <a:pPr algn="l" eaLnBrk="1" hangingPunct="1">
              <a:lnSpc>
                <a:spcPct val="90000"/>
              </a:lnSpc>
              <a:spcBef>
                <a:spcPct val="50000"/>
              </a:spcBef>
              <a:buFont typeface="Arial" charset="0"/>
              <a:buChar char="•"/>
            </a:pPr>
            <a:r>
              <a:rPr lang="en-US" altLang="en-US" sz="4400" b="1" i="1">
                <a:solidFill>
                  <a:srgbClr val="FC8004"/>
                </a:solidFill>
              </a:rPr>
              <a:t>Secure online ordering</a:t>
            </a:r>
            <a:endParaRPr lang="en-US" altLang="en-US" sz="4400" b="1" i="1"/>
          </a:p>
        </p:txBody>
      </p:sp>
      <p:sp>
        <p:nvSpPr>
          <p:cNvPr id="2071" name="Text Box 19">
            <a:hlinkClick r:id="rId3"/>
          </p:cNvPr>
          <p:cNvSpPr txBox="1">
            <a:spLocks noChangeArrowheads="1"/>
          </p:cNvSpPr>
          <p:nvPr/>
        </p:nvSpPr>
        <p:spPr bwMode="auto">
          <a:xfrm>
            <a:off x="5748338" y="25555575"/>
            <a:ext cx="24431625"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6900">
                <a:solidFill>
                  <a:schemeClr val="tx1"/>
                </a:solidFill>
                <a:latin typeface="Arial" charset="0"/>
              </a:defRPr>
            </a:lvl1pPr>
            <a:lvl2pPr marL="742950" indent="-285750" defTabSz="4389438" eaLnBrk="0" hangingPunct="0">
              <a:defRPr sz="6900">
                <a:solidFill>
                  <a:schemeClr val="tx1"/>
                </a:solidFill>
                <a:latin typeface="Arial" charset="0"/>
              </a:defRPr>
            </a:lvl2pPr>
            <a:lvl3pPr marL="1143000" indent="-228600" defTabSz="4389438" eaLnBrk="0" hangingPunct="0">
              <a:defRPr sz="6900">
                <a:solidFill>
                  <a:schemeClr val="tx1"/>
                </a:solidFill>
                <a:latin typeface="Arial" charset="0"/>
              </a:defRPr>
            </a:lvl3pPr>
            <a:lvl4pPr marL="1600200" indent="-228600" defTabSz="4389438" eaLnBrk="0" hangingPunct="0">
              <a:defRPr sz="6900">
                <a:solidFill>
                  <a:schemeClr val="tx1"/>
                </a:solidFill>
                <a:latin typeface="Arial" charset="0"/>
              </a:defRPr>
            </a:lvl4pPr>
            <a:lvl5pPr marL="2057400" indent="-228600" defTabSz="4389438" eaLnBrk="0" hangingPunct="0">
              <a:defRPr sz="6900">
                <a:solidFill>
                  <a:schemeClr val="tx1"/>
                </a:solidFill>
                <a:latin typeface="Arial" charset="0"/>
              </a:defRPr>
            </a:lvl5pPr>
            <a:lvl6pPr marL="2514600" indent="-228600" algn="ctr" defTabSz="4389438" eaLnBrk="0" fontAlgn="base" hangingPunct="0">
              <a:spcBef>
                <a:spcPct val="0"/>
              </a:spcBef>
              <a:spcAft>
                <a:spcPct val="0"/>
              </a:spcAft>
              <a:defRPr sz="6900">
                <a:solidFill>
                  <a:schemeClr val="tx1"/>
                </a:solidFill>
                <a:latin typeface="Arial" charset="0"/>
              </a:defRPr>
            </a:lvl6pPr>
            <a:lvl7pPr marL="2971800" indent="-228600" algn="ctr" defTabSz="4389438" eaLnBrk="0" fontAlgn="base" hangingPunct="0">
              <a:spcBef>
                <a:spcPct val="0"/>
              </a:spcBef>
              <a:spcAft>
                <a:spcPct val="0"/>
              </a:spcAft>
              <a:defRPr sz="6900">
                <a:solidFill>
                  <a:schemeClr val="tx1"/>
                </a:solidFill>
                <a:latin typeface="Arial" charset="0"/>
              </a:defRPr>
            </a:lvl7pPr>
            <a:lvl8pPr marL="3429000" indent="-228600" algn="ctr" defTabSz="4389438" eaLnBrk="0" fontAlgn="base" hangingPunct="0">
              <a:spcBef>
                <a:spcPct val="0"/>
              </a:spcBef>
              <a:spcAft>
                <a:spcPct val="0"/>
              </a:spcAft>
              <a:defRPr sz="6900">
                <a:solidFill>
                  <a:schemeClr val="tx1"/>
                </a:solidFill>
                <a:latin typeface="Arial" charset="0"/>
              </a:defRPr>
            </a:lvl8pPr>
            <a:lvl9pPr marL="3886200" indent="-228600" algn="ctr" defTabSz="4389438"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6000" b="1" i="1">
                <a:solidFill>
                  <a:srgbClr val="0046D2"/>
                </a:solidFill>
              </a:rPr>
              <a:t>Order online at    https://www.postersession.com/order/</a:t>
            </a:r>
          </a:p>
        </p:txBody>
      </p:sp>
      <p:pic>
        <p:nvPicPr>
          <p:cNvPr id="2072"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53650" y="9907588"/>
            <a:ext cx="3287713" cy="327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3" name="Picture 26">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13393738" y="11250613"/>
            <a:ext cx="3714750" cy="31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 Box 19"/>
          <p:cNvSpPr txBox="1">
            <a:spLocks noChangeArrowheads="1"/>
          </p:cNvSpPr>
          <p:nvPr/>
        </p:nvSpPr>
        <p:spPr bwMode="auto">
          <a:xfrm>
            <a:off x="9785350" y="13839825"/>
            <a:ext cx="6954838" cy="1589088"/>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lnSpc>
                <a:spcPct val="90000"/>
              </a:lnSpc>
              <a:spcBef>
                <a:spcPct val="50000"/>
              </a:spcBef>
              <a:defRPr/>
            </a:pPr>
            <a:r>
              <a:rPr lang="en-US" sz="5400" b="1" i="1" dirty="0">
                <a:solidFill>
                  <a:srgbClr val="FC8004"/>
                </a:solidFill>
              </a:rPr>
              <a:t>Why buy from postersession.com?</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668</Words>
  <Application>Microsoft Office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110x70 cm horizontal template</dc:title>
  <dc:creator>Ethan Shulda;www.postersession.com</dc:creator>
  <cp:keywords>www.postersession.com</cp:keywords>
  <dc:description>©MegaPrint Inc. 2009-2015</dc:description>
  <cp:lastModifiedBy>Gail Bean</cp:lastModifiedBy>
  <cp:revision>30</cp:revision>
  <dcterms:created xsi:type="dcterms:W3CDTF">2008-12-04T00:20:37Z</dcterms:created>
  <dcterms:modified xsi:type="dcterms:W3CDTF">2017-12-18T19:06:39Z</dcterms:modified>
</cp:coreProperties>
</file>