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8404800" cy="29260800"/>
  <p:notesSz cx="6715125" cy="9239250"/>
  <p:defaultTextStyle>
    <a:defPPr>
      <a:defRPr lang="en-US"/>
    </a:defPPr>
    <a:lvl1pPr algn="ctr" rtl="0" fontAlgn="base">
      <a:spcBef>
        <a:spcPct val="0"/>
      </a:spcBef>
      <a:spcAft>
        <a:spcPct val="0"/>
      </a:spcAft>
      <a:defRPr sz="8600" kern="1200">
        <a:solidFill>
          <a:schemeClr val="tx1"/>
        </a:solidFill>
        <a:latin typeface="Arial" charset="0"/>
        <a:ea typeface="+mn-ea"/>
        <a:cs typeface="+mn-cs"/>
      </a:defRPr>
    </a:lvl1pPr>
    <a:lvl2pPr marL="457200" algn="ctr" rtl="0" fontAlgn="base">
      <a:spcBef>
        <a:spcPct val="0"/>
      </a:spcBef>
      <a:spcAft>
        <a:spcPct val="0"/>
      </a:spcAft>
      <a:defRPr sz="8600" kern="1200">
        <a:solidFill>
          <a:schemeClr val="tx1"/>
        </a:solidFill>
        <a:latin typeface="Arial" charset="0"/>
        <a:ea typeface="+mn-ea"/>
        <a:cs typeface="+mn-cs"/>
      </a:defRPr>
    </a:lvl2pPr>
    <a:lvl3pPr marL="914400" algn="ctr" rtl="0" fontAlgn="base">
      <a:spcBef>
        <a:spcPct val="0"/>
      </a:spcBef>
      <a:spcAft>
        <a:spcPct val="0"/>
      </a:spcAft>
      <a:defRPr sz="8600" kern="1200">
        <a:solidFill>
          <a:schemeClr val="tx1"/>
        </a:solidFill>
        <a:latin typeface="Arial" charset="0"/>
        <a:ea typeface="+mn-ea"/>
        <a:cs typeface="+mn-cs"/>
      </a:defRPr>
    </a:lvl3pPr>
    <a:lvl4pPr marL="1371600" algn="ctr" rtl="0" fontAlgn="base">
      <a:spcBef>
        <a:spcPct val="0"/>
      </a:spcBef>
      <a:spcAft>
        <a:spcPct val="0"/>
      </a:spcAft>
      <a:defRPr sz="8600" kern="1200">
        <a:solidFill>
          <a:schemeClr val="tx1"/>
        </a:solidFill>
        <a:latin typeface="Arial" charset="0"/>
        <a:ea typeface="+mn-ea"/>
        <a:cs typeface="+mn-cs"/>
      </a:defRPr>
    </a:lvl4pPr>
    <a:lvl5pPr marL="1828800" algn="ctr" rtl="0" fontAlgn="base">
      <a:spcBef>
        <a:spcPct val="0"/>
      </a:spcBef>
      <a:spcAft>
        <a:spcPct val="0"/>
      </a:spcAft>
      <a:defRPr sz="8600" kern="1200">
        <a:solidFill>
          <a:schemeClr val="tx1"/>
        </a:solidFill>
        <a:latin typeface="Arial" charset="0"/>
        <a:ea typeface="+mn-ea"/>
        <a:cs typeface="+mn-cs"/>
      </a:defRPr>
    </a:lvl5pPr>
    <a:lvl6pPr marL="2286000" algn="l" defTabSz="914400" rtl="0" eaLnBrk="1" latinLnBrk="0" hangingPunct="1">
      <a:defRPr sz="8600" kern="1200">
        <a:solidFill>
          <a:schemeClr val="tx1"/>
        </a:solidFill>
        <a:latin typeface="Arial" charset="0"/>
        <a:ea typeface="+mn-ea"/>
        <a:cs typeface="+mn-cs"/>
      </a:defRPr>
    </a:lvl6pPr>
    <a:lvl7pPr marL="2743200" algn="l" defTabSz="914400" rtl="0" eaLnBrk="1" latinLnBrk="0" hangingPunct="1">
      <a:defRPr sz="8600" kern="1200">
        <a:solidFill>
          <a:schemeClr val="tx1"/>
        </a:solidFill>
        <a:latin typeface="Arial" charset="0"/>
        <a:ea typeface="+mn-ea"/>
        <a:cs typeface="+mn-cs"/>
      </a:defRPr>
    </a:lvl7pPr>
    <a:lvl8pPr marL="3200400" algn="l" defTabSz="914400" rtl="0" eaLnBrk="1" latinLnBrk="0" hangingPunct="1">
      <a:defRPr sz="8600" kern="1200">
        <a:solidFill>
          <a:schemeClr val="tx1"/>
        </a:solidFill>
        <a:latin typeface="Arial" charset="0"/>
        <a:ea typeface="+mn-ea"/>
        <a:cs typeface="+mn-cs"/>
      </a:defRPr>
    </a:lvl8pPr>
    <a:lvl9pPr marL="3657600" algn="l" defTabSz="914400" rtl="0" eaLnBrk="1" latinLnBrk="0" hangingPunct="1">
      <a:defRPr sz="8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4475" userDrawn="1">
          <p15:clr>
            <a:srgbClr val="A4A3A4"/>
          </p15:clr>
        </p15:guide>
        <p15:guide id="2" orient="horz" pos="17952" userDrawn="1">
          <p15:clr>
            <a:srgbClr val="A4A3A4"/>
          </p15:clr>
        </p15:guide>
        <p15:guide id="3" orient="horz" pos="1909" userDrawn="1">
          <p15:clr>
            <a:srgbClr val="A4A3A4"/>
          </p15:clr>
        </p15:guide>
        <p15:guide id="4" pos="1209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C0C0"/>
    <a:srgbClr val="0046D2"/>
    <a:srgbClr val="FF0000"/>
    <a:srgbClr val="698ED9"/>
    <a:srgbClr val="A7C4FF"/>
    <a:srgbClr val="003064"/>
    <a:srgbClr val="003399"/>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2" autoAdjust="0"/>
    <p:restoredTop sz="94660"/>
  </p:normalViewPr>
  <p:slideViewPr>
    <p:cSldViewPr snapToGrid="0" showGuides="1">
      <p:cViewPr varScale="1">
        <p:scale>
          <a:sx n="21" d="100"/>
          <a:sy n="21" d="100"/>
        </p:scale>
        <p:origin x="42" y="414"/>
      </p:cViewPr>
      <p:guideLst>
        <p:guide orient="horz" pos="4475"/>
        <p:guide orient="horz" pos="17952"/>
        <p:guide orient="horz" pos="1909"/>
        <p:guide pos="12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US" altLang="en-US"/>
          </a:p>
        </p:txBody>
      </p:sp>
      <p:sp>
        <p:nvSpPr>
          <p:cNvPr id="3075" name="Rectangle 3"/>
          <p:cNvSpPr>
            <a:spLocks noGrp="1" noChangeArrowheads="1"/>
          </p:cNvSpPr>
          <p:nvPr>
            <p:ph type="dt" idx="1"/>
          </p:nvPr>
        </p:nvSpPr>
        <p:spPr bwMode="auto">
          <a:xfrm>
            <a:off x="380365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3076" name="Rectangle 4"/>
          <p:cNvSpPr>
            <a:spLocks noGrp="1" noRot="1" noChangeAspect="1" noChangeArrowheads="1" noTextEdit="1"/>
          </p:cNvSpPr>
          <p:nvPr>
            <p:ph type="sldImg" idx="2"/>
          </p:nvPr>
        </p:nvSpPr>
        <p:spPr bwMode="auto">
          <a:xfrm>
            <a:off x="1084263" y="692150"/>
            <a:ext cx="4548187" cy="346551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US" alt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4AF988C1-CF1B-4760-98E2-A0BA1B5019B0}" type="slidenum">
              <a:rPr lang="en-US" altLang="en-US"/>
              <a:pPr/>
              <a:t>‹#›</a:t>
            </a:fld>
            <a:endParaRPr lang="en-US" altLang="en-US"/>
          </a:p>
        </p:txBody>
      </p:sp>
    </p:spTree>
    <p:extLst>
      <p:ext uri="{BB962C8B-B14F-4D97-AF65-F5344CB8AC3E}">
        <p14:creationId xmlns:p14="http://schemas.microsoft.com/office/powerpoint/2010/main" val="260100878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4621684-0133-42C8-B98A-0C650264A543}" type="slidenum">
              <a:rPr lang="en-US" altLang="en-US"/>
              <a:pPr/>
              <a:t>1</a:t>
            </a:fld>
            <a:endParaRPr lang="en-US" altLang="en-US"/>
          </a:p>
        </p:txBody>
      </p:sp>
      <p:sp>
        <p:nvSpPr>
          <p:cNvPr id="4098" name="Rectangle 2"/>
          <p:cNvSpPr>
            <a:spLocks noGrp="1" noRot="1" noChangeAspect="1" noChangeArrowheads="1" noTextEdit="1"/>
          </p:cNvSpPr>
          <p:nvPr>
            <p:ph type="sldImg"/>
          </p:nvPr>
        </p:nvSpPr>
        <p:spPr>
          <a:xfrm>
            <a:off x="1084263" y="692150"/>
            <a:ext cx="4548187" cy="3465513"/>
          </a:xfrm>
          <a:ln/>
        </p:spPr>
      </p:sp>
      <p:sp>
        <p:nvSpPr>
          <p:cNvPr id="4099" name="Rectangle 3"/>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474783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vmlDrawing" Target="../drawings/vmlDrawing1.vml"/><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1.wmf"/><Relationship Id="rId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036" name="Object 12"/>
          <p:cNvGraphicFramePr>
            <a:graphicFrameLocks noChangeAspect="1"/>
          </p:cNvGraphicFramePr>
          <p:nvPr userDrawn="1"/>
        </p:nvGraphicFramePr>
        <p:xfrm>
          <a:off x="31337251" y="28786667"/>
          <a:ext cx="5915025" cy="189089"/>
        </p:xfrm>
        <a:graphic>
          <a:graphicData uri="http://schemas.openxmlformats.org/presentationml/2006/ole">
            <mc:AlternateContent xmlns:mc="http://schemas.openxmlformats.org/markup-compatibility/2006">
              <mc:Choice xmlns:v="urn:schemas-microsoft-com:vml" Requires="v">
                <p:oleObj spid="_x0000_s1044" name="CorelDRAW" r:id="rId4" imgW="8828280" imgH="313200" progId="CorelDRAW.Graphic.13">
                  <p:embed/>
                </p:oleObj>
              </mc:Choice>
              <mc:Fallback>
                <p:oleObj name="CorelDRAW" r:id="rId4" imgW="8828280" imgH="313200" progId="CorelDRAW.Graphic.13">
                  <p:embed/>
                  <p:pic>
                    <p:nvPicPr>
                      <p:cNvPr id="0" name="Object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337251" y="28786667"/>
                        <a:ext cx="5915025" cy="189089"/>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37" name="AutoShape 13"/>
          <p:cNvSpPr>
            <a:spLocks noChangeArrowheads="1"/>
          </p:cNvSpPr>
          <p:nvPr userDrawn="1"/>
        </p:nvSpPr>
        <p:spPr bwMode="auto">
          <a:xfrm>
            <a:off x="28736925" y="5418667"/>
            <a:ext cx="9067800" cy="23097067"/>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7645"/>
          </a:p>
        </p:txBody>
      </p:sp>
      <p:sp>
        <p:nvSpPr>
          <p:cNvPr id="1038" name="AutoShape 14"/>
          <p:cNvSpPr>
            <a:spLocks noChangeArrowheads="1"/>
          </p:cNvSpPr>
          <p:nvPr userDrawn="1"/>
        </p:nvSpPr>
        <p:spPr bwMode="auto">
          <a:xfrm>
            <a:off x="9934575" y="5418667"/>
            <a:ext cx="9067800" cy="23097067"/>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7645"/>
          </a:p>
        </p:txBody>
      </p:sp>
      <p:sp>
        <p:nvSpPr>
          <p:cNvPr id="1039" name="AutoShape 15"/>
          <p:cNvSpPr>
            <a:spLocks noChangeArrowheads="1"/>
          </p:cNvSpPr>
          <p:nvPr userDrawn="1"/>
        </p:nvSpPr>
        <p:spPr bwMode="auto">
          <a:xfrm>
            <a:off x="19335750" y="5418667"/>
            <a:ext cx="9067800" cy="23097067"/>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7645"/>
          </a:p>
        </p:txBody>
      </p:sp>
      <p:sp>
        <p:nvSpPr>
          <p:cNvPr id="1040" name="AutoShape 16"/>
          <p:cNvSpPr>
            <a:spLocks noChangeArrowheads="1"/>
          </p:cNvSpPr>
          <p:nvPr userDrawn="1"/>
        </p:nvSpPr>
        <p:spPr bwMode="auto">
          <a:xfrm>
            <a:off x="533400" y="5418667"/>
            <a:ext cx="9067800" cy="23097067"/>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7645"/>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3901771" rtl="0" fontAlgn="base">
        <a:spcBef>
          <a:spcPct val="0"/>
        </a:spcBef>
        <a:spcAft>
          <a:spcPct val="0"/>
        </a:spcAft>
        <a:defRPr sz="18756">
          <a:solidFill>
            <a:schemeClr val="tx2"/>
          </a:solidFill>
          <a:latin typeface="+mj-lt"/>
          <a:ea typeface="+mj-ea"/>
          <a:cs typeface="+mj-cs"/>
        </a:defRPr>
      </a:lvl1pPr>
      <a:lvl2pPr algn="ctr" defTabSz="3901771" rtl="0" fontAlgn="base">
        <a:spcBef>
          <a:spcPct val="0"/>
        </a:spcBef>
        <a:spcAft>
          <a:spcPct val="0"/>
        </a:spcAft>
        <a:defRPr sz="18756">
          <a:solidFill>
            <a:schemeClr val="tx2"/>
          </a:solidFill>
          <a:latin typeface="Arial" charset="0"/>
        </a:defRPr>
      </a:lvl2pPr>
      <a:lvl3pPr algn="ctr" defTabSz="3901771" rtl="0" fontAlgn="base">
        <a:spcBef>
          <a:spcPct val="0"/>
        </a:spcBef>
        <a:spcAft>
          <a:spcPct val="0"/>
        </a:spcAft>
        <a:defRPr sz="18756">
          <a:solidFill>
            <a:schemeClr val="tx2"/>
          </a:solidFill>
          <a:latin typeface="Arial" charset="0"/>
        </a:defRPr>
      </a:lvl3pPr>
      <a:lvl4pPr algn="ctr" defTabSz="3901771" rtl="0" fontAlgn="base">
        <a:spcBef>
          <a:spcPct val="0"/>
        </a:spcBef>
        <a:spcAft>
          <a:spcPct val="0"/>
        </a:spcAft>
        <a:defRPr sz="18756">
          <a:solidFill>
            <a:schemeClr val="tx2"/>
          </a:solidFill>
          <a:latin typeface="Arial" charset="0"/>
        </a:defRPr>
      </a:lvl4pPr>
      <a:lvl5pPr algn="ctr" defTabSz="3901771" rtl="0" fontAlgn="base">
        <a:spcBef>
          <a:spcPct val="0"/>
        </a:spcBef>
        <a:spcAft>
          <a:spcPct val="0"/>
        </a:spcAft>
        <a:defRPr sz="18756">
          <a:solidFill>
            <a:schemeClr val="tx2"/>
          </a:solidFill>
          <a:latin typeface="Arial" charset="0"/>
        </a:defRPr>
      </a:lvl5pPr>
      <a:lvl6pPr marL="406405" algn="ctr" defTabSz="3901771" rtl="0" fontAlgn="base">
        <a:spcBef>
          <a:spcPct val="0"/>
        </a:spcBef>
        <a:spcAft>
          <a:spcPct val="0"/>
        </a:spcAft>
        <a:defRPr sz="18756">
          <a:solidFill>
            <a:schemeClr val="tx2"/>
          </a:solidFill>
          <a:latin typeface="Arial" charset="0"/>
        </a:defRPr>
      </a:lvl6pPr>
      <a:lvl7pPr marL="812810" algn="ctr" defTabSz="3901771" rtl="0" fontAlgn="base">
        <a:spcBef>
          <a:spcPct val="0"/>
        </a:spcBef>
        <a:spcAft>
          <a:spcPct val="0"/>
        </a:spcAft>
        <a:defRPr sz="18756">
          <a:solidFill>
            <a:schemeClr val="tx2"/>
          </a:solidFill>
          <a:latin typeface="Arial" charset="0"/>
        </a:defRPr>
      </a:lvl7pPr>
      <a:lvl8pPr marL="1219215" algn="ctr" defTabSz="3901771" rtl="0" fontAlgn="base">
        <a:spcBef>
          <a:spcPct val="0"/>
        </a:spcBef>
        <a:spcAft>
          <a:spcPct val="0"/>
        </a:spcAft>
        <a:defRPr sz="18756">
          <a:solidFill>
            <a:schemeClr val="tx2"/>
          </a:solidFill>
          <a:latin typeface="Arial" charset="0"/>
        </a:defRPr>
      </a:lvl8pPr>
      <a:lvl9pPr marL="1625620" algn="ctr" defTabSz="3901771" rtl="0" fontAlgn="base">
        <a:spcBef>
          <a:spcPct val="0"/>
        </a:spcBef>
        <a:spcAft>
          <a:spcPct val="0"/>
        </a:spcAft>
        <a:defRPr sz="18756">
          <a:solidFill>
            <a:schemeClr val="tx2"/>
          </a:solidFill>
          <a:latin typeface="Arial" charset="0"/>
        </a:defRPr>
      </a:lvl9pPr>
    </p:titleStyle>
    <p:bodyStyle>
      <a:lvl1pPr marL="1463341" indent="-1463341" algn="l" defTabSz="3901771" rtl="0" fontAlgn="base">
        <a:spcBef>
          <a:spcPct val="20000"/>
        </a:spcBef>
        <a:spcAft>
          <a:spcPct val="0"/>
        </a:spcAft>
        <a:buChar char="•"/>
        <a:defRPr sz="13689">
          <a:solidFill>
            <a:schemeClr val="tx1"/>
          </a:solidFill>
          <a:latin typeface="+mn-lt"/>
          <a:ea typeface="+mn-ea"/>
          <a:cs typeface="+mn-cs"/>
        </a:defRPr>
      </a:lvl1pPr>
      <a:lvl2pPr marL="3169395" indent="-1219215" algn="l" defTabSz="3901771" rtl="0" fontAlgn="base">
        <a:spcBef>
          <a:spcPct val="20000"/>
        </a:spcBef>
        <a:spcAft>
          <a:spcPct val="0"/>
        </a:spcAft>
        <a:buChar char="–"/>
        <a:defRPr sz="11911">
          <a:solidFill>
            <a:schemeClr val="tx1"/>
          </a:solidFill>
          <a:latin typeface="+mn-lt"/>
        </a:defRPr>
      </a:lvl2pPr>
      <a:lvl3pPr marL="4876861" indent="-975090" algn="l" defTabSz="3901771" rtl="0" fontAlgn="base">
        <a:spcBef>
          <a:spcPct val="20000"/>
        </a:spcBef>
        <a:spcAft>
          <a:spcPct val="0"/>
        </a:spcAft>
        <a:buChar char="•"/>
        <a:defRPr sz="10222">
          <a:solidFill>
            <a:schemeClr val="tx1"/>
          </a:solidFill>
          <a:latin typeface="+mn-lt"/>
        </a:defRPr>
      </a:lvl3pPr>
      <a:lvl4pPr marL="6827041" indent="-975090" algn="l" defTabSz="3901771" rtl="0" fontAlgn="base">
        <a:spcBef>
          <a:spcPct val="20000"/>
        </a:spcBef>
        <a:spcAft>
          <a:spcPct val="0"/>
        </a:spcAft>
        <a:buChar char="–"/>
        <a:defRPr sz="8533">
          <a:solidFill>
            <a:schemeClr val="tx1"/>
          </a:solidFill>
          <a:latin typeface="+mn-lt"/>
        </a:defRPr>
      </a:lvl4pPr>
      <a:lvl5pPr marL="8778632" indent="-975090" algn="l" defTabSz="3901771" rtl="0" fontAlgn="base">
        <a:spcBef>
          <a:spcPct val="20000"/>
        </a:spcBef>
        <a:spcAft>
          <a:spcPct val="0"/>
        </a:spcAft>
        <a:buChar char="»"/>
        <a:defRPr sz="8533">
          <a:solidFill>
            <a:schemeClr val="tx1"/>
          </a:solidFill>
          <a:latin typeface="+mn-lt"/>
        </a:defRPr>
      </a:lvl5pPr>
      <a:lvl6pPr marL="9185037" indent="-975090" algn="l" defTabSz="3901771" rtl="0" fontAlgn="base">
        <a:spcBef>
          <a:spcPct val="20000"/>
        </a:spcBef>
        <a:spcAft>
          <a:spcPct val="0"/>
        </a:spcAft>
        <a:buChar char="»"/>
        <a:defRPr sz="8533">
          <a:solidFill>
            <a:schemeClr val="tx1"/>
          </a:solidFill>
          <a:latin typeface="+mn-lt"/>
        </a:defRPr>
      </a:lvl6pPr>
      <a:lvl7pPr marL="9591443" indent="-975090" algn="l" defTabSz="3901771" rtl="0" fontAlgn="base">
        <a:spcBef>
          <a:spcPct val="20000"/>
        </a:spcBef>
        <a:spcAft>
          <a:spcPct val="0"/>
        </a:spcAft>
        <a:buChar char="»"/>
        <a:defRPr sz="8533">
          <a:solidFill>
            <a:schemeClr val="tx1"/>
          </a:solidFill>
          <a:latin typeface="+mn-lt"/>
        </a:defRPr>
      </a:lvl7pPr>
      <a:lvl8pPr marL="9997848" indent="-975090" algn="l" defTabSz="3901771" rtl="0" fontAlgn="base">
        <a:spcBef>
          <a:spcPct val="20000"/>
        </a:spcBef>
        <a:spcAft>
          <a:spcPct val="0"/>
        </a:spcAft>
        <a:buChar char="»"/>
        <a:defRPr sz="8533">
          <a:solidFill>
            <a:schemeClr val="tx1"/>
          </a:solidFill>
          <a:latin typeface="+mn-lt"/>
        </a:defRPr>
      </a:lvl8pPr>
      <a:lvl9pPr marL="10404253" indent="-975090" algn="l" defTabSz="3901771" rtl="0" fontAlgn="base">
        <a:spcBef>
          <a:spcPct val="20000"/>
        </a:spcBef>
        <a:spcAft>
          <a:spcPct val="0"/>
        </a:spcAft>
        <a:buChar char="»"/>
        <a:defRPr sz="8533">
          <a:solidFill>
            <a:schemeClr val="tx1"/>
          </a:solidFill>
          <a:latin typeface="+mn-lt"/>
        </a:defRPr>
      </a:lvl9pPr>
    </p:bodyStyle>
    <p:otherStyle>
      <a:defPPr>
        <a:defRPr lang="en-US"/>
      </a:defPPr>
      <a:lvl1pPr marL="0" algn="l" defTabSz="812810" rtl="0" eaLnBrk="1" latinLnBrk="0" hangingPunct="1">
        <a:defRPr sz="1600" kern="1200">
          <a:solidFill>
            <a:schemeClr val="tx1"/>
          </a:solidFill>
          <a:latin typeface="+mn-lt"/>
          <a:ea typeface="+mn-ea"/>
          <a:cs typeface="+mn-cs"/>
        </a:defRPr>
      </a:lvl1pPr>
      <a:lvl2pPr marL="406405" algn="l" defTabSz="812810" rtl="0" eaLnBrk="1" latinLnBrk="0" hangingPunct="1">
        <a:defRPr sz="1600" kern="1200">
          <a:solidFill>
            <a:schemeClr val="tx1"/>
          </a:solidFill>
          <a:latin typeface="+mn-lt"/>
          <a:ea typeface="+mn-ea"/>
          <a:cs typeface="+mn-cs"/>
        </a:defRPr>
      </a:lvl2pPr>
      <a:lvl3pPr marL="812810" algn="l" defTabSz="812810" rtl="0" eaLnBrk="1" latinLnBrk="0" hangingPunct="1">
        <a:defRPr sz="1600" kern="1200">
          <a:solidFill>
            <a:schemeClr val="tx1"/>
          </a:solidFill>
          <a:latin typeface="+mn-lt"/>
          <a:ea typeface="+mn-ea"/>
          <a:cs typeface="+mn-cs"/>
        </a:defRPr>
      </a:lvl3pPr>
      <a:lvl4pPr marL="1219215" algn="l" defTabSz="812810" rtl="0" eaLnBrk="1" latinLnBrk="0" hangingPunct="1">
        <a:defRPr sz="1600" kern="1200">
          <a:solidFill>
            <a:schemeClr val="tx1"/>
          </a:solidFill>
          <a:latin typeface="+mn-lt"/>
          <a:ea typeface="+mn-ea"/>
          <a:cs typeface="+mn-cs"/>
        </a:defRPr>
      </a:lvl4pPr>
      <a:lvl5pPr marL="1625620" algn="l" defTabSz="812810" rtl="0" eaLnBrk="1" latinLnBrk="0" hangingPunct="1">
        <a:defRPr sz="1600" kern="1200">
          <a:solidFill>
            <a:schemeClr val="tx1"/>
          </a:solidFill>
          <a:latin typeface="+mn-lt"/>
          <a:ea typeface="+mn-ea"/>
          <a:cs typeface="+mn-cs"/>
        </a:defRPr>
      </a:lvl5pPr>
      <a:lvl6pPr marL="2032025" algn="l" defTabSz="812810" rtl="0" eaLnBrk="1" latinLnBrk="0" hangingPunct="1">
        <a:defRPr sz="1600" kern="1200">
          <a:solidFill>
            <a:schemeClr val="tx1"/>
          </a:solidFill>
          <a:latin typeface="+mn-lt"/>
          <a:ea typeface="+mn-ea"/>
          <a:cs typeface="+mn-cs"/>
        </a:defRPr>
      </a:lvl6pPr>
      <a:lvl7pPr marL="2438430" algn="l" defTabSz="812810" rtl="0" eaLnBrk="1" latinLnBrk="0" hangingPunct="1">
        <a:defRPr sz="1600" kern="1200">
          <a:solidFill>
            <a:schemeClr val="tx1"/>
          </a:solidFill>
          <a:latin typeface="+mn-lt"/>
          <a:ea typeface="+mn-ea"/>
          <a:cs typeface="+mn-cs"/>
        </a:defRPr>
      </a:lvl7pPr>
      <a:lvl8pPr marL="2844836" algn="l" defTabSz="812810" rtl="0" eaLnBrk="1" latinLnBrk="0" hangingPunct="1">
        <a:defRPr sz="1600" kern="1200">
          <a:solidFill>
            <a:schemeClr val="tx1"/>
          </a:solidFill>
          <a:latin typeface="+mn-lt"/>
          <a:ea typeface="+mn-ea"/>
          <a:cs typeface="+mn-cs"/>
        </a:defRPr>
      </a:lvl8pPr>
      <a:lvl9pPr marL="3251241" algn="l" defTabSz="812810"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rgbClr val="EAEAEA"/>
            </a:gs>
            <a:gs pos="100000">
              <a:srgbClr val="003064"/>
            </a:gs>
          </a:gsLst>
          <a:lin ang="5400000" scaled="1"/>
        </a:gradFill>
        <a:effectLst/>
      </p:bgPr>
    </p:bg>
    <p:spTree>
      <p:nvGrpSpPr>
        <p:cNvPr id="1" name=""/>
        <p:cNvGrpSpPr/>
        <p:nvPr/>
      </p:nvGrpSpPr>
      <p:grpSpPr>
        <a:xfrm>
          <a:off x="0" y="0"/>
          <a:ext cx="0" cy="0"/>
          <a:chOff x="0" y="0"/>
          <a:chExt cx="0" cy="0"/>
        </a:xfrm>
      </p:grpSpPr>
      <p:sp>
        <p:nvSpPr>
          <p:cNvPr id="2098" name="Text Box 50"/>
          <p:cNvSpPr txBox="1">
            <a:spLocks noChangeArrowheads="1"/>
          </p:cNvSpPr>
          <p:nvPr/>
        </p:nvSpPr>
        <p:spPr bwMode="auto">
          <a:xfrm>
            <a:off x="1426351" y="7089422"/>
            <a:ext cx="7371644" cy="21582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eaLnBrk="0" hangingPunct="0">
              <a:lnSpc>
                <a:spcPct val="85000"/>
              </a:lnSpc>
            </a:pPr>
            <a:r>
              <a:rPr lang="en-US" altLang="en-US" sz="2489" dirty="0">
                <a:latin typeface="Times New Roman" pitchFamily="18" charset="0"/>
              </a:rPr>
              <a:t>We hope you find this template useful! This one is set up to yield a 42x36” horizontal poster.</a:t>
            </a:r>
          </a:p>
          <a:p>
            <a:pPr eaLnBrk="0" hangingPunct="0">
              <a:lnSpc>
                <a:spcPct val="85000"/>
              </a:lnSpc>
            </a:pPr>
            <a:endParaRPr lang="en-US" altLang="en-US" sz="2489" dirty="0">
              <a:latin typeface="Times New Roman" pitchFamily="18" charset="0"/>
            </a:endParaRPr>
          </a:p>
          <a:p>
            <a:pPr eaLnBrk="0" hangingPunct="0">
              <a:lnSpc>
                <a:spcPct val="85000"/>
              </a:lnSpc>
            </a:pPr>
            <a:r>
              <a:rPr lang="en-US" altLang="en-US" sz="2489" dirty="0">
                <a:latin typeface="Times New Roman" pitchFamily="18" charset="0"/>
              </a:rPr>
              <a:t>We’ve put in the headings we usually see in these posters, you can copy and paste and change to your hearts content! We suggest you use keep black text against a light background so that it is easy to read. Background color can be changed in format-background-drop down menu.</a:t>
            </a:r>
          </a:p>
          <a:p>
            <a:pPr eaLnBrk="0" hangingPunct="0">
              <a:lnSpc>
                <a:spcPct val="85000"/>
              </a:lnSpc>
            </a:pPr>
            <a:endParaRPr lang="en-US" altLang="en-US" sz="2489" dirty="0">
              <a:latin typeface="Times New Roman" pitchFamily="18" charset="0"/>
            </a:endParaRPr>
          </a:p>
          <a:p>
            <a:pPr eaLnBrk="0" hangingPunct="0">
              <a:lnSpc>
                <a:spcPct val="85000"/>
              </a:lnSpc>
            </a:pPr>
            <a:r>
              <a:rPr lang="en-US" altLang="en-US" sz="2489" dirty="0">
                <a:latin typeface="Times New Roman" pitchFamily="18" charset="0"/>
              </a:rPr>
              <a:t>The boxes around the text will automatically fit the text you type, and if you click on the text, you can use the little handles that appear to stretch or squeeze the text boxes to whatever size you want. If you need just a little more room for your type, go to format-line spacing and reduce it to 90 or even 85%.</a:t>
            </a:r>
          </a:p>
          <a:p>
            <a:pPr eaLnBrk="0" hangingPunct="0">
              <a:lnSpc>
                <a:spcPct val="85000"/>
              </a:lnSpc>
            </a:pPr>
            <a:endParaRPr lang="en-US" altLang="en-US" sz="2489" dirty="0">
              <a:latin typeface="Times New Roman" pitchFamily="18" charset="0"/>
            </a:endParaRPr>
          </a:p>
          <a:p>
            <a:pPr eaLnBrk="0" hangingPunct="0">
              <a:lnSpc>
                <a:spcPct val="85000"/>
              </a:lnSpc>
            </a:pPr>
            <a:r>
              <a:rPr lang="en-US" altLang="en-US" sz="2489" dirty="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a:t>
            </a:r>
          </a:p>
          <a:p>
            <a:pPr eaLnBrk="0" hangingPunct="0">
              <a:lnSpc>
                <a:spcPct val="85000"/>
              </a:lnSpc>
            </a:pPr>
            <a:endParaRPr lang="en-US" altLang="en-US" sz="2489" dirty="0">
              <a:latin typeface="Times New Roman" pitchFamily="18" charset="0"/>
            </a:endParaRPr>
          </a:p>
          <a:p>
            <a:pPr eaLnBrk="0" hangingPunct="0">
              <a:lnSpc>
                <a:spcPct val="85000"/>
              </a:lnSpc>
            </a:pPr>
            <a:r>
              <a:rPr lang="en-US" altLang="en-US" sz="2489" b="1" dirty="0">
                <a:latin typeface="Times New Roman" pitchFamily="18" charset="0"/>
              </a:rPr>
              <a:t>How to bring things in from Excel® and Word®</a:t>
            </a:r>
            <a:endParaRPr lang="en-US" altLang="en-US" sz="2489" dirty="0">
              <a:latin typeface="Times New Roman" pitchFamily="18" charset="0"/>
            </a:endParaRPr>
          </a:p>
          <a:p>
            <a:pPr eaLnBrk="0" hangingPunct="0">
              <a:lnSpc>
                <a:spcPct val="85000"/>
              </a:lnSpc>
            </a:pPr>
            <a:endParaRPr lang="en-US" altLang="en-US" sz="2489" dirty="0">
              <a:latin typeface="Times New Roman" pitchFamily="18" charset="0"/>
            </a:endParaRPr>
          </a:p>
          <a:p>
            <a:pPr eaLnBrk="0" hangingPunct="0">
              <a:lnSpc>
                <a:spcPct val="85000"/>
              </a:lnSpc>
            </a:pPr>
            <a:r>
              <a:rPr lang="en-US" altLang="en-US" sz="2489" b="1" dirty="0">
                <a:latin typeface="Times New Roman" pitchFamily="18" charset="0"/>
              </a:rPr>
              <a:t>Excel</a:t>
            </a:r>
            <a:r>
              <a:rPr lang="en-US" altLang="en-US" sz="2489" dirty="0">
                <a:latin typeface="Times New Roman" pitchFamily="18" charset="0"/>
              </a:rPr>
              <a:t>- select the chart, hit edit-copy, and then edit-paste into PowerPoint®. The chart can then be stretched to fit as required. If you need to edit parts of the chart, it can be ungrouped. </a:t>
            </a:r>
            <a:r>
              <a:rPr lang="en-US" altLang="en-US" sz="2489" b="1" i="1" u="sng" dirty="0">
                <a:latin typeface="Times New Roman" pitchFamily="18" charset="0"/>
              </a:rPr>
              <a:t>Watch out</a:t>
            </a:r>
            <a:r>
              <a:rPr lang="en-US" altLang="en-US" sz="2489" dirty="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a:t>
            </a:r>
          </a:p>
          <a:p>
            <a:pPr eaLnBrk="0" hangingPunct="0">
              <a:lnSpc>
                <a:spcPct val="85000"/>
              </a:lnSpc>
            </a:pPr>
            <a:endParaRPr lang="en-US" altLang="en-US" sz="2489" dirty="0">
              <a:latin typeface="Times New Roman" pitchFamily="18" charset="0"/>
            </a:endParaRPr>
          </a:p>
          <a:p>
            <a:pPr eaLnBrk="0" hangingPunct="0">
              <a:lnSpc>
                <a:spcPct val="85000"/>
              </a:lnSpc>
            </a:pPr>
            <a:r>
              <a:rPr lang="en-US" altLang="en-US" sz="2489" b="1" dirty="0">
                <a:latin typeface="Times New Roman" pitchFamily="18" charset="0"/>
              </a:rPr>
              <a:t>Word</a:t>
            </a:r>
            <a:r>
              <a:rPr lang="en-US" altLang="en-US" sz="2489" dirty="0">
                <a:latin typeface="Times New Roman" pitchFamily="18" charset="0"/>
              </a:rPr>
              <a:t>- select the text to be brought into PowerPoint, hit edit-copy, then edit-paste the text into a new or existing text block. This text is editable. You can change the size, color, etc. in format-text. We suggest you not put shadows on smaller text. Stick with Arial and Times New Roman fonts so your collaborators will have them.</a:t>
            </a:r>
          </a:p>
          <a:p>
            <a:pPr eaLnBrk="0" hangingPunct="0">
              <a:lnSpc>
                <a:spcPct val="85000"/>
              </a:lnSpc>
            </a:pPr>
            <a:endParaRPr lang="en-US" altLang="en-US" sz="2489" b="1" dirty="0">
              <a:latin typeface="Times New Roman" pitchFamily="18" charset="0"/>
            </a:endParaRPr>
          </a:p>
          <a:p>
            <a:pPr eaLnBrk="0" hangingPunct="0">
              <a:lnSpc>
                <a:spcPct val="85000"/>
              </a:lnSpc>
            </a:pPr>
            <a:r>
              <a:rPr lang="en-US" altLang="en-US" sz="2489" b="1" dirty="0">
                <a:latin typeface="Times New Roman" pitchFamily="18" charset="0"/>
              </a:rPr>
              <a:t>Scans</a:t>
            </a:r>
            <a:endParaRPr lang="en-US" altLang="en-US" sz="2489" dirty="0">
              <a:latin typeface="Times New Roman" pitchFamily="18" charset="0"/>
            </a:endParaRPr>
          </a:p>
          <a:p>
            <a:pPr eaLnBrk="0" hangingPunct="0">
              <a:lnSpc>
                <a:spcPct val="85000"/>
              </a:lnSpc>
            </a:pPr>
            <a:endParaRPr lang="en-US" altLang="en-US" sz="2489" dirty="0">
              <a:latin typeface="Times New Roman" pitchFamily="18" charset="0"/>
            </a:endParaRPr>
          </a:p>
          <a:p>
            <a:pPr eaLnBrk="0" hangingPunct="0">
              <a:lnSpc>
                <a:spcPct val="85000"/>
              </a:lnSpc>
            </a:pPr>
            <a:r>
              <a:rPr lang="en-US" altLang="en-US" sz="2489" dirty="0">
                <a:latin typeface="Times New Roman" pitchFamily="18" charset="0"/>
              </a:rPr>
              <a:t>We need images to be 72 to 100 dpi in their </a:t>
            </a:r>
            <a:r>
              <a:rPr lang="en-US" altLang="en-US" sz="2489" u="sng" dirty="0">
                <a:latin typeface="Times New Roman" pitchFamily="18" charset="0"/>
              </a:rPr>
              <a:t>final size</a:t>
            </a:r>
            <a:r>
              <a:rPr lang="en-US" altLang="en-US" sz="2489" dirty="0">
                <a:latin typeface="Times New Roman" pitchFamily="18" charset="0"/>
              </a:rPr>
              <a:t>, or use a rule of thumb of 2 to 4 megabytes of uncompressed .</a:t>
            </a:r>
            <a:r>
              <a:rPr lang="en-US" altLang="en-US" sz="2489" dirty="0" err="1">
                <a:latin typeface="Times New Roman" pitchFamily="18" charset="0"/>
              </a:rPr>
              <a:t>tif</a:t>
            </a:r>
            <a:r>
              <a:rPr lang="en-US" altLang="en-US" sz="2489" dirty="0">
                <a:latin typeface="Times New Roman" pitchFamily="18" charset="0"/>
              </a:rPr>
              <a:t> file per square foot of image. For instance, a 3x5 photo that will be 6x10 in size on the final poster should be scanned at 200 dpi. </a:t>
            </a:r>
          </a:p>
          <a:p>
            <a:pPr eaLnBrk="0" hangingPunct="0">
              <a:lnSpc>
                <a:spcPct val="85000"/>
              </a:lnSpc>
            </a:pPr>
            <a:endParaRPr lang="en-US" altLang="en-US" sz="2489" dirty="0">
              <a:latin typeface="Times New Roman" pitchFamily="18" charset="0"/>
            </a:endParaRPr>
          </a:p>
          <a:p>
            <a:pPr eaLnBrk="0" hangingPunct="0">
              <a:lnSpc>
                <a:spcPct val="85000"/>
              </a:lnSpc>
            </a:pPr>
            <a:r>
              <a:rPr lang="en-US" altLang="en-US" sz="2489" dirty="0">
                <a:latin typeface="Times New Roman" pitchFamily="18" charset="0"/>
              </a:rPr>
              <a:t>We prefer that you import </a:t>
            </a:r>
            <a:r>
              <a:rPr lang="en-US" altLang="en-US" sz="2489" dirty="0" err="1">
                <a:latin typeface="Times New Roman" pitchFamily="18" charset="0"/>
              </a:rPr>
              <a:t>tif</a:t>
            </a:r>
            <a:r>
              <a:rPr lang="en-US" altLang="en-US" sz="2489" dirty="0">
                <a:latin typeface="Times New Roman" pitchFamily="18" charset="0"/>
              </a:rPr>
              <a:t> or jpg images into PowerPoint. Generally, if you double click on an image to open it in Microsoft Photo Editor, and it tells you the image is too large, then it is too large for PowerPoint to handle too. We find that images 1200x1600 pixels or smaller work very well. Very large images may show on your screen but PowerPoint cannot print them.</a:t>
            </a:r>
          </a:p>
          <a:p>
            <a:pPr eaLnBrk="0" hangingPunct="0">
              <a:lnSpc>
                <a:spcPct val="85000"/>
              </a:lnSpc>
            </a:pPr>
            <a:endParaRPr lang="en-US" altLang="en-US" sz="2489" dirty="0">
              <a:latin typeface="Times New Roman" pitchFamily="18" charset="0"/>
            </a:endParaRPr>
          </a:p>
          <a:p>
            <a:pPr eaLnBrk="0" hangingPunct="0">
              <a:lnSpc>
                <a:spcPct val="85000"/>
              </a:lnSpc>
            </a:pPr>
            <a:r>
              <a:rPr lang="en-US" altLang="en-US" sz="2489" b="1" dirty="0">
                <a:latin typeface="Times New Roman" pitchFamily="18" charset="0"/>
              </a:rPr>
              <a:t>Preview: </a:t>
            </a:r>
            <a:r>
              <a:rPr lang="en-US" altLang="en-US" sz="2489" dirty="0">
                <a:latin typeface="Times New Roman" pitchFamily="18" charset="0"/>
              </a:rPr>
              <a:t>To see your in poster in actual  size, go to view-zoom-100%. Posters to be printed at 200% need to be viewed at 200%.</a:t>
            </a:r>
          </a:p>
          <a:p>
            <a:pPr eaLnBrk="0" hangingPunct="0">
              <a:lnSpc>
                <a:spcPct val="85000"/>
              </a:lnSpc>
            </a:pPr>
            <a:endParaRPr lang="en-US" altLang="en-US" sz="2489" dirty="0">
              <a:latin typeface="Times New Roman" pitchFamily="18" charset="0"/>
            </a:endParaRPr>
          </a:p>
          <a:p>
            <a:pPr eaLnBrk="0" hangingPunct="0">
              <a:lnSpc>
                <a:spcPct val="85000"/>
              </a:lnSpc>
            </a:pPr>
            <a:r>
              <a:rPr lang="en-US" altLang="en-US" sz="2489" b="1" dirty="0">
                <a:latin typeface="Times New Roman" pitchFamily="18" charset="0"/>
              </a:rPr>
              <a:t>Feedback:</a:t>
            </a:r>
            <a:r>
              <a:rPr lang="en-US" altLang="en-US" sz="2489" dirty="0">
                <a:latin typeface="Times New Roman" pitchFamily="18" charset="0"/>
              </a:rPr>
              <a:t> If you have comments about how this template worked for you, email to sales@megaprint.com.  </a:t>
            </a:r>
          </a:p>
          <a:p>
            <a:pPr eaLnBrk="0" hangingPunct="0">
              <a:lnSpc>
                <a:spcPct val="85000"/>
              </a:lnSpc>
            </a:pPr>
            <a:endParaRPr lang="en-US" altLang="en-US" sz="2489" dirty="0">
              <a:latin typeface="Times New Roman" pitchFamily="18" charset="0"/>
            </a:endParaRPr>
          </a:p>
          <a:p>
            <a:pPr eaLnBrk="0" hangingPunct="0">
              <a:lnSpc>
                <a:spcPct val="85000"/>
              </a:lnSpc>
            </a:pPr>
            <a:r>
              <a:rPr lang="en-US" altLang="en-US" sz="2489" dirty="0">
                <a:latin typeface="Times New Roman" pitchFamily="18" charset="0"/>
              </a:rPr>
              <a:t>We listen! Call us at 800-590-7850 if we can help.</a:t>
            </a:r>
            <a:endParaRPr lang="en-US" altLang="en-US" sz="2489" b="1" dirty="0">
              <a:latin typeface="Times New Roman" pitchFamily="18" charset="0"/>
            </a:endParaRPr>
          </a:p>
        </p:txBody>
      </p:sp>
      <p:sp>
        <p:nvSpPr>
          <p:cNvPr id="2099" name="Text Box 51"/>
          <p:cNvSpPr txBox="1">
            <a:spLocks noChangeArrowheads="1"/>
          </p:cNvSpPr>
          <p:nvPr/>
        </p:nvSpPr>
        <p:spPr bwMode="auto">
          <a:xfrm>
            <a:off x="10676467" y="5576712"/>
            <a:ext cx="7696200" cy="1268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tLang="en-US" sz="7645" b="1" dirty="0"/>
              <a:t>Methods</a:t>
            </a:r>
          </a:p>
        </p:txBody>
      </p:sp>
      <p:sp>
        <p:nvSpPr>
          <p:cNvPr id="2100" name="Text Box 52"/>
          <p:cNvSpPr txBox="1">
            <a:spLocks noChangeArrowheads="1"/>
          </p:cNvSpPr>
          <p:nvPr/>
        </p:nvSpPr>
        <p:spPr bwMode="auto">
          <a:xfrm>
            <a:off x="29353934" y="5576712"/>
            <a:ext cx="7797800" cy="1268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tLang="en-US" sz="7645" b="1" dirty="0"/>
              <a:t>Conclusions</a:t>
            </a:r>
          </a:p>
        </p:txBody>
      </p:sp>
      <p:sp>
        <p:nvSpPr>
          <p:cNvPr id="2101" name="AutoShape 53"/>
          <p:cNvSpPr>
            <a:spLocks noChangeArrowheads="1"/>
          </p:cNvSpPr>
          <p:nvPr/>
        </p:nvSpPr>
        <p:spPr bwMode="auto">
          <a:xfrm>
            <a:off x="640080" y="338667"/>
            <a:ext cx="37124640" cy="4673600"/>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endParaRPr lang="en-US" altLang="en-US" sz="7645">
              <a:solidFill>
                <a:schemeClr val="bg1"/>
              </a:solidFill>
            </a:endParaRPr>
          </a:p>
        </p:txBody>
      </p:sp>
      <p:sp>
        <p:nvSpPr>
          <p:cNvPr id="2102" name="Text Box 54"/>
          <p:cNvSpPr txBox="1">
            <a:spLocks noChangeArrowheads="1"/>
          </p:cNvSpPr>
          <p:nvPr/>
        </p:nvSpPr>
        <p:spPr bwMode="auto">
          <a:xfrm>
            <a:off x="3308774" y="880534"/>
            <a:ext cx="31875589" cy="3635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tLang="en-US" sz="11111" b="1" dirty="0"/>
              <a:t>Title of the Research Study</a:t>
            </a:r>
          </a:p>
          <a:p>
            <a:pPr algn="ctr"/>
            <a:r>
              <a:rPr lang="en-US" altLang="en-US" sz="7645" b="1" dirty="0"/>
              <a:t>PEOPLE WHO DID THE STUDY</a:t>
            </a:r>
          </a:p>
          <a:p>
            <a:pPr algn="ctr"/>
            <a:r>
              <a:rPr lang="en-US" altLang="en-US" sz="4267" b="1" i="1" dirty="0"/>
              <a:t>UNIVERSITIES AND/OR  HOSPITALS THEY ARE AFFILIATED WITH</a:t>
            </a:r>
            <a:endParaRPr lang="en-US" altLang="en-US" sz="7645" dirty="0"/>
          </a:p>
        </p:txBody>
      </p:sp>
      <p:sp>
        <p:nvSpPr>
          <p:cNvPr id="2103" name="Text Box 55"/>
          <p:cNvSpPr txBox="1">
            <a:spLocks noChangeArrowheads="1"/>
          </p:cNvSpPr>
          <p:nvPr/>
        </p:nvSpPr>
        <p:spPr bwMode="auto">
          <a:xfrm>
            <a:off x="1426351" y="1964267"/>
            <a:ext cx="3251200" cy="18433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tLang="en-US" sz="7645" b="1" dirty="0"/>
              <a:t>Logo</a:t>
            </a:r>
          </a:p>
          <a:p>
            <a:pPr algn="ctr">
              <a:spcBef>
                <a:spcPct val="50000"/>
              </a:spcBef>
            </a:pPr>
            <a:endParaRPr lang="en-US" altLang="en-US" sz="2489" dirty="0">
              <a:solidFill>
                <a:srgbClr val="FF0000"/>
              </a:solidFill>
            </a:endParaRPr>
          </a:p>
        </p:txBody>
      </p:sp>
      <p:sp>
        <p:nvSpPr>
          <p:cNvPr id="2104" name="Text Box 56"/>
          <p:cNvSpPr txBox="1">
            <a:spLocks noChangeArrowheads="1"/>
          </p:cNvSpPr>
          <p:nvPr/>
        </p:nvSpPr>
        <p:spPr bwMode="auto">
          <a:xfrm>
            <a:off x="10789356" y="18460156"/>
            <a:ext cx="7382933" cy="981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tLang="en-US" sz="5778" b="1" i="1"/>
              <a:t>Figure #1</a:t>
            </a:r>
          </a:p>
        </p:txBody>
      </p:sp>
      <p:sp>
        <p:nvSpPr>
          <p:cNvPr id="2105" name="Text Box 57"/>
          <p:cNvSpPr txBox="1">
            <a:spLocks noChangeArrowheads="1"/>
          </p:cNvSpPr>
          <p:nvPr/>
        </p:nvSpPr>
        <p:spPr bwMode="auto">
          <a:xfrm>
            <a:off x="20100431" y="18575867"/>
            <a:ext cx="7382933" cy="981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tLang="en-US" sz="5778" b="1" i="1"/>
              <a:t>Figure #2</a:t>
            </a:r>
          </a:p>
        </p:txBody>
      </p:sp>
      <p:sp>
        <p:nvSpPr>
          <p:cNvPr id="2106" name="AutoShape 58"/>
          <p:cNvSpPr>
            <a:spLocks noChangeArrowheads="1"/>
          </p:cNvSpPr>
          <p:nvPr/>
        </p:nvSpPr>
        <p:spPr bwMode="auto">
          <a:xfrm>
            <a:off x="20107487" y="20184533"/>
            <a:ext cx="7450667" cy="7450667"/>
          </a:xfrm>
          <a:prstGeom prst="flowChartOr">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7645"/>
          </a:p>
        </p:txBody>
      </p:sp>
      <p:sp>
        <p:nvSpPr>
          <p:cNvPr id="2107" name="Text Box 59"/>
          <p:cNvSpPr txBox="1">
            <a:spLocks noChangeArrowheads="1"/>
          </p:cNvSpPr>
          <p:nvPr/>
        </p:nvSpPr>
        <p:spPr bwMode="auto">
          <a:xfrm>
            <a:off x="29574067" y="22098000"/>
            <a:ext cx="7382933" cy="981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tLang="en-US" sz="5778"/>
              <a:t>Bibliography</a:t>
            </a:r>
          </a:p>
        </p:txBody>
      </p:sp>
      <p:sp>
        <p:nvSpPr>
          <p:cNvPr id="2108" name="Rectangle 60"/>
          <p:cNvSpPr>
            <a:spLocks noChangeArrowheads="1"/>
          </p:cNvSpPr>
          <p:nvPr/>
        </p:nvSpPr>
        <p:spPr bwMode="auto">
          <a:xfrm>
            <a:off x="10721623" y="19981333"/>
            <a:ext cx="7464778" cy="785706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r>
              <a:rPr lang="en-US" altLang="en-US" sz="3911">
                <a:latin typeface="Times New Roman" pitchFamily="18" charset="0"/>
              </a:rPr>
              <a:t>CHART or PICTURE</a:t>
            </a:r>
          </a:p>
        </p:txBody>
      </p:sp>
      <p:sp>
        <p:nvSpPr>
          <p:cNvPr id="2109" name="Text Box 61"/>
          <p:cNvSpPr txBox="1">
            <a:spLocks noChangeArrowheads="1"/>
          </p:cNvSpPr>
          <p:nvPr/>
        </p:nvSpPr>
        <p:spPr bwMode="auto">
          <a:xfrm>
            <a:off x="10792178" y="7044267"/>
            <a:ext cx="7334956" cy="978942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4373" tIns="27186" rIns="54373" bIns="27186">
            <a:spAutoFit/>
          </a:bodyPr>
          <a:lstStyle>
            <a:lvl1pPr algn="l" defTabSz="612775">
              <a:defRPr>
                <a:solidFill>
                  <a:schemeClr val="tx1"/>
                </a:solidFill>
                <a:latin typeface="Arial" charset="0"/>
              </a:defRPr>
            </a:lvl1pPr>
            <a:lvl2pPr marL="306388" algn="l" defTabSz="612775">
              <a:defRPr>
                <a:solidFill>
                  <a:schemeClr val="tx1"/>
                </a:solidFill>
                <a:latin typeface="Arial" charset="0"/>
              </a:defRPr>
            </a:lvl2pPr>
            <a:lvl3pPr marL="612775" algn="l" defTabSz="612775">
              <a:defRPr>
                <a:solidFill>
                  <a:schemeClr val="tx1"/>
                </a:solidFill>
                <a:latin typeface="Arial" charset="0"/>
              </a:defRPr>
            </a:lvl3pPr>
            <a:lvl4pPr marL="915988" algn="l" defTabSz="612775">
              <a:defRPr>
                <a:solidFill>
                  <a:schemeClr val="tx1"/>
                </a:solidFill>
                <a:latin typeface="Arial" charset="0"/>
              </a:defRPr>
            </a:lvl4pPr>
            <a:lvl5pPr marL="1222375" algn="l" defTabSz="612775">
              <a:defRPr>
                <a:solidFill>
                  <a:schemeClr val="tx1"/>
                </a:solidFill>
                <a:latin typeface="Arial" charset="0"/>
              </a:defRPr>
            </a:lvl5pPr>
            <a:lvl6pPr marL="1679575" defTabSz="612775" fontAlgn="base">
              <a:spcBef>
                <a:spcPct val="0"/>
              </a:spcBef>
              <a:spcAft>
                <a:spcPct val="0"/>
              </a:spcAft>
              <a:defRPr>
                <a:solidFill>
                  <a:schemeClr val="tx1"/>
                </a:solidFill>
                <a:latin typeface="Arial" charset="0"/>
              </a:defRPr>
            </a:lvl6pPr>
            <a:lvl7pPr marL="2136775" defTabSz="612775" fontAlgn="base">
              <a:spcBef>
                <a:spcPct val="0"/>
              </a:spcBef>
              <a:spcAft>
                <a:spcPct val="0"/>
              </a:spcAft>
              <a:defRPr>
                <a:solidFill>
                  <a:schemeClr val="tx1"/>
                </a:solidFill>
                <a:latin typeface="Arial" charset="0"/>
              </a:defRPr>
            </a:lvl7pPr>
            <a:lvl8pPr marL="2593975" defTabSz="612775" fontAlgn="base">
              <a:spcBef>
                <a:spcPct val="0"/>
              </a:spcBef>
              <a:spcAft>
                <a:spcPct val="0"/>
              </a:spcAft>
              <a:defRPr>
                <a:solidFill>
                  <a:schemeClr val="tx1"/>
                </a:solidFill>
                <a:latin typeface="Arial" charset="0"/>
              </a:defRPr>
            </a:lvl8pPr>
            <a:lvl9pPr marL="3051175" defTabSz="612775" fontAlgn="base">
              <a:spcBef>
                <a:spcPct val="0"/>
              </a:spcBef>
              <a:spcAft>
                <a:spcPct val="0"/>
              </a:spcAft>
              <a:defRPr>
                <a:solidFill>
                  <a:schemeClr val="tx1"/>
                </a:solidFill>
                <a:latin typeface="Arial" charset="0"/>
              </a:defRPr>
            </a:lvl9pPr>
          </a:lstStyle>
          <a:p>
            <a:pPr eaLnBrk="0" hangingPunct="0">
              <a:lnSpc>
                <a:spcPct val="95000"/>
              </a:lnSpc>
            </a:pPr>
            <a:r>
              <a:rPr lang="en-US" altLang="en-US" sz="2489">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altLang="en-US" sz="2489">
              <a:latin typeface="Times New Roman" pitchFamily="18" charset="0"/>
            </a:endParaRPr>
          </a:p>
          <a:p>
            <a:pPr eaLnBrk="0" hangingPunct="0">
              <a:lnSpc>
                <a:spcPct val="95000"/>
              </a:lnSpc>
            </a:pPr>
            <a:r>
              <a:rPr lang="en-US" altLang="en-US" sz="2489">
                <a:latin typeface="Times New Roman" pitchFamily="18" charset="0"/>
              </a:rPr>
              <a:t>YyyyyyyyyyyyyyyyyyyyyyyyyyyyyyyyyyyyyyyyyyyyyyyyyyyyyyyyyyyyyyyyyyyyyyyyyyyyyyyyyyyyyyyyyyyyyyyyyyyyyyyyyyyyyyyyyyyyyyyyyyyyyyyyyyyyyyyyyyyyyyyyyyyyyyyyyyyyyyyYyyyyyyyyyyyyyyyyyyyyyyyyyyyyyyyyyyyyyyyyyyyyyyyyyyyyyyyyyyyyyy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2489" b="1">
              <a:latin typeface="Times New Roman" pitchFamily="18" charset="0"/>
            </a:endParaRPr>
          </a:p>
          <a:p>
            <a:pPr eaLnBrk="0" hangingPunct="0"/>
            <a:endParaRPr lang="en-US" altLang="en-US" sz="1778">
              <a:latin typeface="Times New Roman" pitchFamily="18" charset="0"/>
            </a:endParaRPr>
          </a:p>
        </p:txBody>
      </p:sp>
      <p:sp>
        <p:nvSpPr>
          <p:cNvPr id="2110" name="Text Box 62"/>
          <p:cNvSpPr txBox="1">
            <a:spLocks noChangeArrowheads="1"/>
          </p:cNvSpPr>
          <p:nvPr/>
        </p:nvSpPr>
        <p:spPr bwMode="auto">
          <a:xfrm>
            <a:off x="29722234" y="23317200"/>
            <a:ext cx="7150100" cy="478536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4373" tIns="27186" rIns="54373" bIns="27186">
            <a:spAutoFit/>
          </a:bodyPr>
          <a:lstStyle>
            <a:lvl1pPr marL="342900" indent="-342900" algn="l" defTabSz="612775">
              <a:defRPr>
                <a:solidFill>
                  <a:schemeClr val="tx1"/>
                </a:solidFill>
                <a:latin typeface="Arial" charset="0"/>
              </a:defRPr>
            </a:lvl1pPr>
            <a:lvl2pPr marL="649288" indent="-342900" algn="l" defTabSz="612775">
              <a:defRPr>
                <a:solidFill>
                  <a:schemeClr val="tx1"/>
                </a:solidFill>
                <a:latin typeface="Arial" charset="0"/>
              </a:defRPr>
            </a:lvl2pPr>
            <a:lvl3pPr marL="955675" indent="-342900" algn="l" defTabSz="612775">
              <a:defRPr>
                <a:solidFill>
                  <a:schemeClr val="tx1"/>
                </a:solidFill>
                <a:latin typeface="Arial" charset="0"/>
              </a:defRPr>
            </a:lvl3pPr>
            <a:lvl4pPr marL="1258888" indent="-342900" algn="l" defTabSz="612775">
              <a:defRPr>
                <a:solidFill>
                  <a:schemeClr val="tx1"/>
                </a:solidFill>
                <a:latin typeface="Arial" charset="0"/>
              </a:defRPr>
            </a:lvl4pPr>
            <a:lvl5pPr marL="1565275" indent="-342900" algn="l" defTabSz="612775">
              <a:defRPr>
                <a:solidFill>
                  <a:schemeClr val="tx1"/>
                </a:solidFill>
                <a:latin typeface="Arial" charset="0"/>
              </a:defRPr>
            </a:lvl5pPr>
            <a:lvl6pPr marL="2022475" indent="-342900" defTabSz="612775" fontAlgn="base">
              <a:spcBef>
                <a:spcPct val="0"/>
              </a:spcBef>
              <a:spcAft>
                <a:spcPct val="0"/>
              </a:spcAft>
              <a:defRPr>
                <a:solidFill>
                  <a:schemeClr val="tx1"/>
                </a:solidFill>
                <a:latin typeface="Arial" charset="0"/>
              </a:defRPr>
            </a:lvl6pPr>
            <a:lvl7pPr marL="2479675" indent="-342900" defTabSz="612775" fontAlgn="base">
              <a:spcBef>
                <a:spcPct val="0"/>
              </a:spcBef>
              <a:spcAft>
                <a:spcPct val="0"/>
              </a:spcAft>
              <a:defRPr>
                <a:solidFill>
                  <a:schemeClr val="tx1"/>
                </a:solidFill>
                <a:latin typeface="Arial" charset="0"/>
              </a:defRPr>
            </a:lvl7pPr>
            <a:lvl8pPr marL="2936875" indent="-342900" defTabSz="612775" fontAlgn="base">
              <a:spcBef>
                <a:spcPct val="0"/>
              </a:spcBef>
              <a:spcAft>
                <a:spcPct val="0"/>
              </a:spcAft>
              <a:defRPr>
                <a:solidFill>
                  <a:schemeClr val="tx1"/>
                </a:solidFill>
                <a:latin typeface="Arial" charset="0"/>
              </a:defRPr>
            </a:lvl8pPr>
            <a:lvl9pPr marL="3394075" indent="-342900" defTabSz="612775" fontAlgn="base">
              <a:spcBef>
                <a:spcPct val="0"/>
              </a:spcBef>
              <a:spcAft>
                <a:spcPct val="0"/>
              </a:spcAft>
              <a:defRPr>
                <a:solidFill>
                  <a:schemeClr val="tx1"/>
                </a:solidFill>
                <a:latin typeface="Arial" charset="0"/>
              </a:defRPr>
            </a:lvl9pPr>
          </a:lstStyle>
          <a:p>
            <a:pPr eaLnBrk="0" hangingPunct="0">
              <a:lnSpc>
                <a:spcPct val="95000"/>
              </a:lnSpc>
            </a:pPr>
            <a:endParaRPr lang="en-US" altLang="en-US" sz="2489" b="1" u="sng">
              <a:latin typeface="Times New Roman" pitchFamily="18" charset="0"/>
            </a:endParaRPr>
          </a:p>
          <a:p>
            <a:pPr eaLnBrk="0" hangingPunct="0">
              <a:lnSpc>
                <a:spcPct val="95000"/>
              </a:lnSpc>
              <a:buFontTx/>
              <a:buAutoNum type="arabicPeriod"/>
            </a:pPr>
            <a:r>
              <a:rPr lang="en-US" altLang="en-US" sz="2489" b="1">
                <a:latin typeface="Times New Roman" pitchFamily="18" charset="0"/>
              </a:rPr>
              <a:t>Xxxxxxxxxxxxxxxxxxxxxxxxxxxxxxxxxxxxxxxxxxxxxxxxxxxxxxxxxxxxxxxxxxxxxxxxxxxxxxxxxxxxxxxxxxx</a:t>
            </a:r>
          </a:p>
          <a:p>
            <a:pPr eaLnBrk="0" hangingPunct="0">
              <a:lnSpc>
                <a:spcPct val="95000"/>
              </a:lnSpc>
              <a:buFontTx/>
              <a:buAutoNum type="arabicPeriod"/>
            </a:pPr>
            <a:r>
              <a:rPr lang="en-US" altLang="en-US" sz="2489" b="1">
                <a:latin typeface="Times New Roman" pitchFamily="18" charset="0"/>
              </a:rPr>
              <a:t>Xxxxxxxxxxxxxxxxxxxxxxxxxxxxxxxxxxxxxxxxxxxxxxxxxxxxxxxxxxxxxxxxxxxxxxxxxxxxxxxxxxxxxxxxxxxx</a:t>
            </a:r>
          </a:p>
          <a:p>
            <a:pPr eaLnBrk="0" hangingPunct="0">
              <a:lnSpc>
                <a:spcPct val="95000"/>
              </a:lnSpc>
              <a:buFont typeface="Symbol" pitchFamily="18" charset="2"/>
              <a:buAutoNum type="arabicPeriod"/>
            </a:pPr>
            <a:r>
              <a:rPr lang="en-US" altLang="en-US" sz="2489" b="1">
                <a:latin typeface="Times New Roman" pitchFamily="18" charset="0"/>
              </a:rPr>
              <a:t>Xxxxxxxxxxxxxxxxxxxxxxxxxxxxxxxxxxxxxxxxxxxxxxxxxxxxxxxxxxxxxxxxxxxxxxxxxxxxxxxxxxxxxxxxxxxxxxxxxxxxxxxxxxxxxxxxxxxxxxx</a:t>
            </a:r>
          </a:p>
          <a:p>
            <a:pPr eaLnBrk="0" hangingPunct="0">
              <a:lnSpc>
                <a:spcPct val="95000"/>
              </a:lnSpc>
              <a:buFont typeface="Symbol" pitchFamily="18" charset="2"/>
              <a:buAutoNum type="arabicPeriod"/>
            </a:pPr>
            <a:r>
              <a:rPr lang="en-US" altLang="en-US" sz="2489" b="1">
                <a:latin typeface="Times New Roman" pitchFamily="18" charset="0"/>
              </a:rPr>
              <a:t>Xxxxxxxxxxxxxxxxxxxxxxxxxxxxxxxxxxxxxxxxxxxxxxxxxxxxxxxxxxxxxxxxxxxxxxxxxxxxxxxxxxx</a:t>
            </a:r>
          </a:p>
          <a:p>
            <a:pPr eaLnBrk="0" hangingPunct="0">
              <a:lnSpc>
                <a:spcPct val="95000"/>
              </a:lnSpc>
              <a:buFont typeface="Symbol" pitchFamily="18" charset="2"/>
              <a:buAutoNum type="arabicPeriod"/>
            </a:pPr>
            <a:endParaRPr lang="en-US" altLang="en-US" sz="2489" b="1">
              <a:latin typeface="Times New Roman" pitchFamily="18" charset="0"/>
            </a:endParaRPr>
          </a:p>
        </p:txBody>
      </p:sp>
      <p:sp>
        <p:nvSpPr>
          <p:cNvPr id="2111" name="Text Box 63"/>
          <p:cNvSpPr txBox="1">
            <a:spLocks noChangeArrowheads="1"/>
          </p:cNvSpPr>
          <p:nvPr/>
        </p:nvSpPr>
        <p:spPr bwMode="auto">
          <a:xfrm>
            <a:off x="20100431" y="7035800"/>
            <a:ext cx="7461956" cy="941188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4373" tIns="27186" rIns="54373" bIns="27186">
            <a:spAutoFit/>
          </a:bodyPr>
          <a:lstStyle>
            <a:lvl1pPr algn="l" defTabSz="612775">
              <a:defRPr>
                <a:solidFill>
                  <a:schemeClr val="tx1"/>
                </a:solidFill>
                <a:latin typeface="Arial" charset="0"/>
              </a:defRPr>
            </a:lvl1pPr>
            <a:lvl2pPr marL="306388" algn="l" defTabSz="612775">
              <a:defRPr>
                <a:solidFill>
                  <a:schemeClr val="tx1"/>
                </a:solidFill>
                <a:latin typeface="Arial" charset="0"/>
              </a:defRPr>
            </a:lvl2pPr>
            <a:lvl3pPr marL="612775" algn="l" defTabSz="612775">
              <a:defRPr>
                <a:solidFill>
                  <a:schemeClr val="tx1"/>
                </a:solidFill>
                <a:latin typeface="Arial" charset="0"/>
              </a:defRPr>
            </a:lvl3pPr>
            <a:lvl4pPr marL="915988" algn="l" defTabSz="612775">
              <a:defRPr>
                <a:solidFill>
                  <a:schemeClr val="tx1"/>
                </a:solidFill>
                <a:latin typeface="Arial" charset="0"/>
              </a:defRPr>
            </a:lvl4pPr>
            <a:lvl5pPr marL="1222375" algn="l" defTabSz="612775">
              <a:defRPr>
                <a:solidFill>
                  <a:schemeClr val="tx1"/>
                </a:solidFill>
                <a:latin typeface="Arial" charset="0"/>
              </a:defRPr>
            </a:lvl5pPr>
            <a:lvl6pPr marL="1679575" defTabSz="612775" fontAlgn="base">
              <a:spcBef>
                <a:spcPct val="0"/>
              </a:spcBef>
              <a:spcAft>
                <a:spcPct val="0"/>
              </a:spcAft>
              <a:defRPr>
                <a:solidFill>
                  <a:schemeClr val="tx1"/>
                </a:solidFill>
                <a:latin typeface="Arial" charset="0"/>
              </a:defRPr>
            </a:lvl6pPr>
            <a:lvl7pPr marL="2136775" defTabSz="612775" fontAlgn="base">
              <a:spcBef>
                <a:spcPct val="0"/>
              </a:spcBef>
              <a:spcAft>
                <a:spcPct val="0"/>
              </a:spcAft>
              <a:defRPr>
                <a:solidFill>
                  <a:schemeClr val="tx1"/>
                </a:solidFill>
                <a:latin typeface="Arial" charset="0"/>
              </a:defRPr>
            </a:lvl7pPr>
            <a:lvl8pPr marL="2593975" defTabSz="612775" fontAlgn="base">
              <a:spcBef>
                <a:spcPct val="0"/>
              </a:spcBef>
              <a:spcAft>
                <a:spcPct val="0"/>
              </a:spcAft>
              <a:defRPr>
                <a:solidFill>
                  <a:schemeClr val="tx1"/>
                </a:solidFill>
                <a:latin typeface="Arial" charset="0"/>
              </a:defRPr>
            </a:lvl8pPr>
            <a:lvl9pPr marL="3051175" defTabSz="612775" fontAlgn="base">
              <a:spcBef>
                <a:spcPct val="0"/>
              </a:spcBef>
              <a:spcAft>
                <a:spcPct val="0"/>
              </a:spcAft>
              <a:defRPr>
                <a:solidFill>
                  <a:schemeClr val="tx1"/>
                </a:solidFill>
                <a:latin typeface="Arial" charset="0"/>
              </a:defRPr>
            </a:lvl9pPr>
          </a:lstStyle>
          <a:p>
            <a:pPr eaLnBrk="0" hangingPunct="0">
              <a:lnSpc>
                <a:spcPct val="95000"/>
              </a:lnSpc>
            </a:pPr>
            <a:r>
              <a:rPr lang="en-US" altLang="en-US" sz="2489">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altLang="en-US" sz="2489">
              <a:latin typeface="Times New Roman" pitchFamily="18" charset="0"/>
            </a:endParaRPr>
          </a:p>
          <a:p>
            <a:pPr eaLnBrk="0" hangingPunct="0">
              <a:lnSpc>
                <a:spcPct val="95000"/>
              </a:lnSpc>
            </a:pPr>
            <a:r>
              <a:rPr lang="en-US" altLang="en-US" sz="2489">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2489" b="1">
              <a:latin typeface="Times New Roman" pitchFamily="18" charset="0"/>
            </a:endParaRPr>
          </a:p>
          <a:p>
            <a:pPr eaLnBrk="0" hangingPunct="0">
              <a:lnSpc>
                <a:spcPct val="95000"/>
              </a:lnSpc>
            </a:pPr>
            <a:endParaRPr lang="en-US" altLang="en-US" sz="1778">
              <a:latin typeface="Times New Roman" pitchFamily="18" charset="0"/>
            </a:endParaRPr>
          </a:p>
        </p:txBody>
      </p:sp>
      <p:sp>
        <p:nvSpPr>
          <p:cNvPr id="2112" name="Text Box 64"/>
          <p:cNvSpPr txBox="1">
            <a:spLocks noChangeArrowheads="1"/>
          </p:cNvSpPr>
          <p:nvPr/>
        </p:nvSpPr>
        <p:spPr bwMode="auto">
          <a:xfrm>
            <a:off x="29638978" y="7001934"/>
            <a:ext cx="7343422" cy="941188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4373" tIns="27186" rIns="54373" bIns="27186">
            <a:spAutoFit/>
          </a:bodyPr>
          <a:lstStyle>
            <a:lvl1pPr algn="l" defTabSz="612775">
              <a:defRPr>
                <a:solidFill>
                  <a:schemeClr val="tx1"/>
                </a:solidFill>
                <a:latin typeface="Arial" charset="0"/>
              </a:defRPr>
            </a:lvl1pPr>
            <a:lvl2pPr marL="306388" algn="l" defTabSz="612775">
              <a:defRPr>
                <a:solidFill>
                  <a:schemeClr val="tx1"/>
                </a:solidFill>
                <a:latin typeface="Arial" charset="0"/>
              </a:defRPr>
            </a:lvl2pPr>
            <a:lvl3pPr marL="612775" algn="l" defTabSz="612775">
              <a:defRPr>
                <a:solidFill>
                  <a:schemeClr val="tx1"/>
                </a:solidFill>
                <a:latin typeface="Arial" charset="0"/>
              </a:defRPr>
            </a:lvl3pPr>
            <a:lvl4pPr marL="915988" algn="l" defTabSz="612775">
              <a:defRPr>
                <a:solidFill>
                  <a:schemeClr val="tx1"/>
                </a:solidFill>
                <a:latin typeface="Arial" charset="0"/>
              </a:defRPr>
            </a:lvl4pPr>
            <a:lvl5pPr marL="1222375" algn="l" defTabSz="612775">
              <a:defRPr>
                <a:solidFill>
                  <a:schemeClr val="tx1"/>
                </a:solidFill>
                <a:latin typeface="Arial" charset="0"/>
              </a:defRPr>
            </a:lvl5pPr>
            <a:lvl6pPr marL="1679575" defTabSz="612775" fontAlgn="base">
              <a:spcBef>
                <a:spcPct val="0"/>
              </a:spcBef>
              <a:spcAft>
                <a:spcPct val="0"/>
              </a:spcAft>
              <a:defRPr>
                <a:solidFill>
                  <a:schemeClr val="tx1"/>
                </a:solidFill>
                <a:latin typeface="Arial" charset="0"/>
              </a:defRPr>
            </a:lvl6pPr>
            <a:lvl7pPr marL="2136775" defTabSz="612775" fontAlgn="base">
              <a:spcBef>
                <a:spcPct val="0"/>
              </a:spcBef>
              <a:spcAft>
                <a:spcPct val="0"/>
              </a:spcAft>
              <a:defRPr>
                <a:solidFill>
                  <a:schemeClr val="tx1"/>
                </a:solidFill>
                <a:latin typeface="Arial" charset="0"/>
              </a:defRPr>
            </a:lvl7pPr>
            <a:lvl8pPr marL="2593975" defTabSz="612775" fontAlgn="base">
              <a:spcBef>
                <a:spcPct val="0"/>
              </a:spcBef>
              <a:spcAft>
                <a:spcPct val="0"/>
              </a:spcAft>
              <a:defRPr>
                <a:solidFill>
                  <a:schemeClr val="tx1"/>
                </a:solidFill>
                <a:latin typeface="Arial" charset="0"/>
              </a:defRPr>
            </a:lvl8pPr>
            <a:lvl9pPr marL="3051175" defTabSz="612775" fontAlgn="base">
              <a:spcBef>
                <a:spcPct val="0"/>
              </a:spcBef>
              <a:spcAft>
                <a:spcPct val="0"/>
              </a:spcAft>
              <a:defRPr>
                <a:solidFill>
                  <a:schemeClr val="tx1"/>
                </a:solidFill>
                <a:latin typeface="Arial" charset="0"/>
              </a:defRPr>
            </a:lvl9pPr>
          </a:lstStyle>
          <a:p>
            <a:pPr eaLnBrk="0" hangingPunct="0">
              <a:lnSpc>
                <a:spcPct val="95000"/>
              </a:lnSpc>
            </a:pPr>
            <a:r>
              <a:rPr lang="en-US" altLang="en-US" sz="2489" dirty="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altLang="en-US" sz="2489" dirty="0">
              <a:latin typeface="Times New Roman" pitchFamily="18" charset="0"/>
            </a:endParaRPr>
          </a:p>
          <a:p>
            <a:pPr eaLnBrk="0" hangingPunct="0">
              <a:lnSpc>
                <a:spcPct val="95000"/>
              </a:lnSpc>
            </a:pPr>
            <a:r>
              <a:rPr lang="en-US" altLang="en-US" sz="2489" dirty="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2489" b="1" dirty="0">
              <a:latin typeface="Times New Roman" pitchFamily="18" charset="0"/>
            </a:endParaRPr>
          </a:p>
          <a:p>
            <a:pPr eaLnBrk="0" hangingPunct="0">
              <a:lnSpc>
                <a:spcPct val="95000"/>
              </a:lnSpc>
            </a:pPr>
            <a:endParaRPr lang="en-US" altLang="en-US" sz="1778" dirty="0">
              <a:latin typeface="Times New Roman" pitchFamily="18" charset="0"/>
            </a:endParaRPr>
          </a:p>
        </p:txBody>
      </p:sp>
      <p:sp>
        <p:nvSpPr>
          <p:cNvPr id="2113" name="Text Box 65"/>
          <p:cNvSpPr txBox="1">
            <a:spLocks noChangeArrowheads="1"/>
          </p:cNvSpPr>
          <p:nvPr/>
        </p:nvSpPr>
        <p:spPr bwMode="auto">
          <a:xfrm>
            <a:off x="1552787" y="5571067"/>
            <a:ext cx="7467600" cy="1268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tLang="en-US" sz="7645" b="1" dirty="0"/>
              <a:t>Introduction</a:t>
            </a:r>
          </a:p>
        </p:txBody>
      </p:sp>
      <p:sp>
        <p:nvSpPr>
          <p:cNvPr id="2114" name="Text Box 66"/>
          <p:cNvSpPr txBox="1">
            <a:spLocks noChangeArrowheads="1"/>
          </p:cNvSpPr>
          <p:nvPr/>
        </p:nvSpPr>
        <p:spPr bwMode="auto">
          <a:xfrm>
            <a:off x="20035520" y="5576712"/>
            <a:ext cx="7620000" cy="1268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tLang="en-US" sz="7645" b="1" dirty="0"/>
              <a:t>Results</a:t>
            </a:r>
          </a:p>
        </p:txBody>
      </p:sp>
      <p:sp>
        <p:nvSpPr>
          <p:cNvPr id="2115" name="Text Box 67"/>
          <p:cNvSpPr txBox="1">
            <a:spLocks noChangeArrowheads="1"/>
          </p:cNvSpPr>
          <p:nvPr/>
        </p:nvSpPr>
        <p:spPr bwMode="auto">
          <a:xfrm>
            <a:off x="33177622" y="2068689"/>
            <a:ext cx="3251200" cy="18433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tLang="en-US" sz="7645" b="1" dirty="0"/>
              <a:t>Logo</a:t>
            </a:r>
          </a:p>
          <a:p>
            <a:pPr algn="ctr">
              <a:spcBef>
                <a:spcPct val="50000"/>
              </a:spcBef>
            </a:pPr>
            <a:endParaRPr lang="en-US" altLang="en-US" sz="2489" dirty="0">
              <a:solidFill>
                <a:srgbClr val="FF0000"/>
              </a:solidFill>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altLang="en-US" sz="8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altLang="en-US" sz="86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204</TotalTime>
  <Words>608</Words>
  <Application>Microsoft Office PowerPoint</Application>
  <PresentationFormat>Custom</PresentationFormat>
  <Paragraphs>53</Paragraphs>
  <Slides>1</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6" baseType="lpstr">
      <vt:lpstr>Arial</vt:lpstr>
      <vt:lpstr>Symbol</vt:lpstr>
      <vt:lpstr>Times New Roman</vt:lpstr>
      <vt:lpstr>Default Design</vt:lpstr>
      <vt:lpstr>CorelDRAW</vt:lpstr>
      <vt:lpstr>PowerPoint Presentation</vt:lpstr>
    </vt:vector>
  </TitlesOfParts>
  <Company>MegaPrint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36x48 Horizontal Poster</dc:title>
  <dc:creator>Ethan Shulda</dc:creator>
  <dc:description>©MegaPrint Inc. 2009</dc:description>
  <cp:lastModifiedBy>Zach Herwerth</cp:lastModifiedBy>
  <cp:revision>27</cp:revision>
  <dcterms:created xsi:type="dcterms:W3CDTF">2008-12-04T00:20:37Z</dcterms:created>
  <dcterms:modified xsi:type="dcterms:W3CDTF">2019-10-03T20:50:01Z</dcterms:modified>
  <cp:category>Research Poster</cp:category>
</cp:coreProperties>
</file>