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87">
          <p15:clr>
            <a:srgbClr val="A4A3A4"/>
          </p15:clr>
        </p15:guide>
        <p15:guide id="2" orient="horz" pos="10098">
          <p15:clr>
            <a:srgbClr val="A4A3A4"/>
          </p15:clr>
        </p15:guide>
        <p15:guide id="3" pos="12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132" autoAdjust="0"/>
    <p:restoredTop sz="94660"/>
  </p:normalViewPr>
  <p:slideViewPr>
    <p:cSldViewPr snapToGrid="0">
      <p:cViewPr varScale="1">
        <p:scale>
          <a:sx n="40" d="100"/>
          <a:sy n="40" d="100"/>
        </p:scale>
        <p:origin x="198" y="348"/>
      </p:cViewPr>
      <p:guideLst>
        <p:guide orient="horz" pos="5187"/>
        <p:guide orient="horz" pos="10098"/>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684213" y="692150"/>
            <a:ext cx="8085138"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4A79CF9-3CDC-4B27-88D3-E5E517F0A9F4}" type="slidenum">
              <a:rPr lang="en-US"/>
              <a:pPr/>
              <a:t>‹#›</a:t>
            </a:fld>
            <a:endParaRPr lang="en-US"/>
          </a:p>
        </p:txBody>
      </p:sp>
    </p:spTree>
    <p:extLst>
      <p:ext uri="{BB962C8B-B14F-4D97-AF65-F5344CB8AC3E}">
        <p14:creationId xmlns:p14="http://schemas.microsoft.com/office/powerpoint/2010/main" val="9804829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C796EC-D3FF-40FD-8B63-0EEE189FD7B6}"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2674560" y="16170048"/>
            <a:ext cx="2993013" cy="15372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5690433" y="16098981"/>
            <a:ext cx="1830501" cy="276999"/>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200" dirty="0">
                <a:solidFill>
                  <a:schemeClr val="bg1"/>
                </a:solidFill>
              </a:rPr>
              <a:t>www.postersession.com</a:t>
            </a:r>
          </a:p>
        </p:txBody>
      </p:sp>
      <p:sp>
        <p:nvSpPr>
          <p:cNvPr id="4" name="TextBox 3">
            <a:extLst>
              <a:ext uri="{FF2B5EF4-FFF2-40B4-BE49-F238E27FC236}">
                <a16:creationId xmlns:a16="http://schemas.microsoft.com/office/drawing/2014/main" id="{B071A531-8F32-43D4-9DE7-0714F1BFB96B}"/>
              </a:ext>
            </a:extLst>
          </p:cNvPr>
          <p:cNvSpPr txBox="1"/>
          <p:nvPr userDrawn="1"/>
        </p:nvSpPr>
        <p:spPr>
          <a:xfrm>
            <a:off x="-53341" y="16355635"/>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8736925" y="3048000"/>
            <a:ext cx="90678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9934575" y="3048000"/>
            <a:ext cx="90678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9335750" y="3048000"/>
            <a:ext cx="90678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533400" y="3048000"/>
            <a:ext cx="906780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788988" y="4425950"/>
            <a:ext cx="8556625" cy="11046535"/>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600" dirty="0">
                <a:latin typeface="Times New Roman" pitchFamily="18" charset="0"/>
              </a:rPr>
              <a:t>We hope you find this template useful! This one is set up to yield a 84x36” (7x3’) horizontal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10134600" y="3276600"/>
            <a:ext cx="860107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Methods</a:t>
            </a:r>
          </a:p>
        </p:txBody>
      </p:sp>
      <p:sp>
        <p:nvSpPr>
          <p:cNvPr id="2059" name="Text Box 11"/>
          <p:cNvSpPr txBox="1">
            <a:spLocks noChangeArrowheads="1"/>
          </p:cNvSpPr>
          <p:nvPr/>
        </p:nvSpPr>
        <p:spPr bwMode="auto">
          <a:xfrm>
            <a:off x="29070300" y="3279775"/>
            <a:ext cx="860107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Conclusions</a:t>
            </a:r>
          </a:p>
        </p:txBody>
      </p:sp>
      <p:sp>
        <p:nvSpPr>
          <p:cNvPr id="2061" name="AutoShape 13"/>
          <p:cNvSpPr>
            <a:spLocks noChangeArrowheads="1"/>
          </p:cNvSpPr>
          <p:nvPr/>
        </p:nvSpPr>
        <p:spPr bwMode="auto">
          <a:xfrm>
            <a:off x="600075" y="190500"/>
            <a:ext cx="37204650" cy="2628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2247" tIns="26123" rIns="52247" bIns="26123" anchor="ctr"/>
          <a:lstStyle/>
          <a:p>
            <a:pPr defTabSz="2508250"/>
            <a:endParaRPr lang="en-US" sz="4500">
              <a:solidFill>
                <a:schemeClr val="bg1"/>
              </a:solidFill>
            </a:endParaRPr>
          </a:p>
        </p:txBody>
      </p:sp>
      <p:sp>
        <p:nvSpPr>
          <p:cNvPr id="2062" name="Text Box 14"/>
          <p:cNvSpPr txBox="1">
            <a:spLocks noChangeArrowheads="1"/>
          </p:cNvSpPr>
          <p:nvPr/>
        </p:nvSpPr>
        <p:spPr bwMode="auto">
          <a:xfrm>
            <a:off x="1066800" y="317500"/>
            <a:ext cx="35804475" cy="207803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6500" b="1"/>
              <a:t>Title of the Research Study</a:t>
            </a:r>
          </a:p>
          <a:p>
            <a:pPr defTabSz="2508250"/>
            <a:r>
              <a:rPr lang="en-US" sz="4500" b="1"/>
              <a:t>PEOPLE WHO DID THE STUDY</a:t>
            </a:r>
          </a:p>
          <a:p>
            <a:pPr defTabSz="2508250"/>
            <a:r>
              <a:rPr lang="en-US" sz="2300" b="1" i="1"/>
              <a:t>UNIVERSITIES AND/OR  HOSPITALS THEY ARE AFFILIATED WITH</a:t>
            </a:r>
            <a:endParaRPr lang="en-US" sz="4500"/>
          </a:p>
        </p:txBody>
      </p:sp>
      <p:sp>
        <p:nvSpPr>
          <p:cNvPr id="2064" name="Text Box 16"/>
          <p:cNvSpPr txBox="1">
            <a:spLocks noChangeArrowheads="1"/>
          </p:cNvSpPr>
          <p:nvPr/>
        </p:nvSpPr>
        <p:spPr bwMode="auto">
          <a:xfrm>
            <a:off x="600075" y="1104900"/>
            <a:ext cx="3200400" cy="1055688"/>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073" name="Text Box 25"/>
          <p:cNvSpPr txBox="1">
            <a:spLocks noChangeArrowheads="1"/>
          </p:cNvSpPr>
          <p:nvPr/>
        </p:nvSpPr>
        <p:spPr bwMode="auto">
          <a:xfrm>
            <a:off x="20343813" y="8183563"/>
            <a:ext cx="7267575" cy="554037"/>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300" b="1" i="1"/>
              <a:t>Figure #2</a:t>
            </a:r>
          </a:p>
        </p:txBody>
      </p:sp>
      <p:sp>
        <p:nvSpPr>
          <p:cNvPr id="2074" name="AutoShape 26"/>
          <p:cNvSpPr>
            <a:spLocks noChangeArrowheads="1"/>
          </p:cNvSpPr>
          <p:nvPr/>
        </p:nvSpPr>
        <p:spPr bwMode="auto">
          <a:xfrm>
            <a:off x="20394613" y="8999538"/>
            <a:ext cx="6926262" cy="6672262"/>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9460825" y="12573000"/>
            <a:ext cx="7267575" cy="614363"/>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3700"/>
              <a:t>Bibliography</a:t>
            </a:r>
          </a:p>
        </p:txBody>
      </p:sp>
      <p:sp>
        <p:nvSpPr>
          <p:cNvPr id="2086" name="Text Box 38"/>
          <p:cNvSpPr txBox="1">
            <a:spLocks noChangeArrowheads="1"/>
          </p:cNvSpPr>
          <p:nvPr/>
        </p:nvSpPr>
        <p:spPr bwMode="auto">
          <a:xfrm>
            <a:off x="29233813" y="13115925"/>
            <a:ext cx="8037512" cy="2352675"/>
          </a:xfrm>
          <a:prstGeom prst="rect">
            <a:avLst/>
          </a:prstGeom>
          <a:noFill/>
          <a:ln w="57150" cmpd="thinThick">
            <a:noFill/>
            <a:miter lim="800000"/>
            <a:headEnd/>
            <a:tailEnd/>
          </a:ln>
          <a:effectLst/>
        </p:spPr>
        <p:txBody>
          <a:bodyPr lIns="34951" tIns="17475" rIns="34951" bIns="17475">
            <a:spAutoFit/>
          </a:bodyPr>
          <a:lstStyle/>
          <a:p>
            <a:pPr marL="195263" indent="-195263" algn="l" defTabSz="350838" eaLnBrk="0" hangingPunct="0">
              <a:lnSpc>
                <a:spcPct val="95000"/>
              </a:lnSpc>
            </a:pPr>
            <a:endParaRPr lang="en-US" sz="1600" b="1" u="sng">
              <a:latin typeface="Times New Roman" pitchFamily="18" charset="0"/>
            </a:endParaRP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a:t>
            </a: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a:t>
            </a:r>
          </a:p>
          <a:p>
            <a:pPr marL="195263" indent="-195263" algn="l" defTabSz="350838" eaLnBrk="0" hangingPunct="0">
              <a:lnSpc>
                <a:spcPct val="95000"/>
              </a:lnSpc>
              <a:buFont typeface="Symbol" pitchFamily="18" charset="2"/>
              <a:buAutoNum type="arabicPeriod"/>
            </a:pPr>
            <a:endParaRPr lang="en-US" sz="1600" b="1">
              <a:latin typeface="Times New Roman" pitchFamily="18" charset="0"/>
            </a:endParaRPr>
          </a:p>
        </p:txBody>
      </p:sp>
      <p:sp>
        <p:nvSpPr>
          <p:cNvPr id="2087" name="Text Box 39"/>
          <p:cNvSpPr txBox="1">
            <a:spLocks noChangeArrowheads="1"/>
          </p:cNvSpPr>
          <p:nvPr/>
        </p:nvSpPr>
        <p:spPr bwMode="auto">
          <a:xfrm>
            <a:off x="19591338" y="4457700"/>
            <a:ext cx="8545512" cy="3684588"/>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2088" name="Text Box 40"/>
          <p:cNvSpPr txBox="1">
            <a:spLocks noChangeArrowheads="1"/>
          </p:cNvSpPr>
          <p:nvPr/>
        </p:nvSpPr>
        <p:spPr bwMode="auto">
          <a:xfrm>
            <a:off x="29025850" y="4479925"/>
            <a:ext cx="8478838" cy="3684588"/>
          </a:xfrm>
          <a:prstGeom prst="rect">
            <a:avLst/>
          </a:prstGeom>
          <a:noFill/>
          <a:ln w="57150" cmpd="thinThick">
            <a:noFill/>
            <a:miter lim="800000"/>
            <a:headEnd/>
            <a:tailEnd/>
          </a:ln>
          <a:effectLst/>
        </p:spPr>
        <p:txBody>
          <a:bodyPr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2090" name="Text Box 42"/>
          <p:cNvSpPr txBox="1">
            <a:spLocks noChangeArrowheads="1"/>
          </p:cNvSpPr>
          <p:nvPr/>
        </p:nvSpPr>
        <p:spPr bwMode="auto">
          <a:xfrm>
            <a:off x="733425" y="3276600"/>
            <a:ext cx="860107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Introduction</a:t>
            </a:r>
          </a:p>
        </p:txBody>
      </p:sp>
      <p:sp>
        <p:nvSpPr>
          <p:cNvPr id="2091" name="Text Box 43"/>
          <p:cNvSpPr txBox="1">
            <a:spLocks noChangeArrowheads="1"/>
          </p:cNvSpPr>
          <p:nvPr/>
        </p:nvSpPr>
        <p:spPr bwMode="auto">
          <a:xfrm>
            <a:off x="19535775" y="3282950"/>
            <a:ext cx="8601075" cy="736600"/>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Results</a:t>
            </a:r>
          </a:p>
        </p:txBody>
      </p:sp>
      <p:sp>
        <p:nvSpPr>
          <p:cNvPr id="2097" name="Text Box 49"/>
          <p:cNvSpPr txBox="1">
            <a:spLocks noChangeArrowheads="1"/>
          </p:cNvSpPr>
          <p:nvPr/>
        </p:nvSpPr>
        <p:spPr bwMode="auto">
          <a:xfrm>
            <a:off x="34469388" y="1119188"/>
            <a:ext cx="3200400" cy="1055687"/>
          </a:xfrm>
          <a:prstGeom prst="rect">
            <a:avLst/>
          </a:prstGeom>
          <a:noFill/>
          <a:ln w="9525">
            <a:noFill/>
            <a:miter lim="800000"/>
            <a:headEnd/>
            <a:tailEnd/>
          </a:ln>
          <a:effectLst/>
        </p:spPr>
        <p:txBody>
          <a:bodyPr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4" name="Text Box 19"/>
          <p:cNvSpPr txBox="1">
            <a:spLocks noChangeArrowheads="1"/>
          </p:cNvSpPr>
          <p:nvPr/>
        </p:nvSpPr>
        <p:spPr bwMode="auto">
          <a:xfrm>
            <a:off x="10703859" y="6750762"/>
            <a:ext cx="6887698" cy="1421928"/>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4800" b="1" i="1" dirty="0">
                <a:solidFill>
                  <a:srgbClr val="FC8004"/>
                </a:solidFill>
              </a:rPr>
              <a:t>Why buy from </a:t>
            </a:r>
            <a:br>
              <a:rPr lang="en-US" sz="4800" b="1" i="1" dirty="0">
                <a:solidFill>
                  <a:srgbClr val="FC8004"/>
                </a:solidFill>
              </a:rPr>
            </a:br>
            <a:r>
              <a:rPr lang="en-US" sz="4800" b="1" i="1" dirty="0">
                <a:solidFill>
                  <a:srgbClr val="FC8004"/>
                </a:solidFill>
              </a:rPr>
              <a:t>postersession.com?</a:t>
            </a:r>
          </a:p>
        </p:txBody>
      </p:sp>
      <p:sp>
        <p:nvSpPr>
          <p:cNvPr id="25" name="Text Box 19"/>
          <p:cNvSpPr txBox="1">
            <a:spLocks noChangeArrowheads="1"/>
          </p:cNvSpPr>
          <p:nvPr/>
        </p:nvSpPr>
        <p:spPr bwMode="auto">
          <a:xfrm>
            <a:off x="10461813" y="8398715"/>
            <a:ext cx="7906870" cy="7478970"/>
          </a:xfrm>
          <a:prstGeom prst="rect">
            <a:avLst/>
          </a:prstGeom>
          <a:noFill/>
          <a:ln w="9525">
            <a:noFill/>
            <a:miter lim="800000"/>
            <a:headEnd/>
            <a:tailEnd/>
          </a:ln>
          <a:effectLst/>
        </p:spPr>
        <p:txBody>
          <a:bodyPr wrap="square">
            <a:spAutoFit/>
          </a:bodyPr>
          <a:lstStyle/>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Files here by noon ship the same day!</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Premium materials!</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Foldable fabric, laminated, and paper posters!</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Sizes to 4’ x 20’</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Every file gets reviewed by an experienced graphic designer</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Free phone support</a:t>
            </a:r>
          </a:p>
          <a:p>
            <a:pPr marL="295275" indent="-295275" algn="l" defTabSz="4389438">
              <a:lnSpc>
                <a:spcPct val="90000"/>
              </a:lnSpc>
              <a:spcBef>
                <a:spcPct val="50000"/>
              </a:spcBef>
              <a:buFont typeface="Arial" panose="020B0604020202020204" pitchFamily="34" charset="0"/>
              <a:buChar char="•"/>
            </a:pPr>
            <a:r>
              <a:rPr lang="en-US" sz="4000" b="1" i="1" dirty="0">
                <a:solidFill>
                  <a:srgbClr val="FC8004"/>
                </a:solidFill>
              </a:rPr>
              <a:t>Secure online ordering</a:t>
            </a:r>
            <a:endParaRPr lang="en-US" sz="4000" b="1" i="1" dirty="0"/>
          </a:p>
        </p:txBody>
      </p:sp>
      <p:sp>
        <p:nvSpPr>
          <p:cNvPr id="26" name="Text Box 19">
            <a:hlinkClick r:id="rId3"/>
          </p:cNvPr>
          <p:cNvSpPr txBox="1">
            <a:spLocks noChangeArrowheads="1"/>
          </p:cNvSpPr>
          <p:nvPr/>
        </p:nvSpPr>
        <p:spPr bwMode="auto">
          <a:xfrm>
            <a:off x="5486400" y="16711123"/>
            <a:ext cx="274320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60851" y="3510430"/>
            <a:ext cx="3079512" cy="3067848"/>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4524275" y="4403912"/>
            <a:ext cx="3040388" cy="2614607"/>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0">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36x84 Horizontal Template</dc:title>
  <dc:creator>Ethan Shulda;www.postersession.com</dc:creator>
  <cp:keywords>www.postersession.com</cp:keywords>
  <dc:description>©MegaPrint Inc. 2009</dc:description>
  <cp:lastModifiedBy>Gail Bean</cp:lastModifiedBy>
  <cp:revision>37</cp:revision>
  <dcterms:created xsi:type="dcterms:W3CDTF">2008-12-04T00:20:37Z</dcterms:created>
  <dcterms:modified xsi:type="dcterms:W3CDTF">2017-12-15T19:24:11Z</dcterms:modified>
  <cp:category>Research Poster</cp:category>
</cp:coreProperties>
</file>