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3600" cy="32397700"/>
  <p:notesSz cx="6715125" cy="9239250"/>
  <p:defaultTextStyle>
    <a:defPPr>
      <a:defRPr lang="en-US"/>
    </a:defPPr>
    <a:lvl1pPr algn="ctr" rtl="0" fontAlgn="base">
      <a:spcBef>
        <a:spcPct val="0"/>
      </a:spcBef>
      <a:spcAft>
        <a:spcPct val="0"/>
      </a:spcAft>
      <a:defRPr sz="6000" kern="1200">
        <a:solidFill>
          <a:schemeClr val="tx1"/>
        </a:solidFill>
        <a:latin typeface="Arial" charset="0"/>
        <a:ea typeface="+mn-ea"/>
        <a:cs typeface="+mn-cs"/>
      </a:defRPr>
    </a:lvl1pPr>
    <a:lvl2pPr marL="457200" algn="ctr" rtl="0" fontAlgn="base">
      <a:spcBef>
        <a:spcPct val="0"/>
      </a:spcBef>
      <a:spcAft>
        <a:spcPct val="0"/>
      </a:spcAft>
      <a:defRPr sz="6000" kern="1200">
        <a:solidFill>
          <a:schemeClr val="tx1"/>
        </a:solidFill>
        <a:latin typeface="Arial" charset="0"/>
        <a:ea typeface="+mn-ea"/>
        <a:cs typeface="+mn-cs"/>
      </a:defRPr>
    </a:lvl2pPr>
    <a:lvl3pPr marL="914400" algn="ctr" rtl="0" fontAlgn="base">
      <a:spcBef>
        <a:spcPct val="0"/>
      </a:spcBef>
      <a:spcAft>
        <a:spcPct val="0"/>
      </a:spcAft>
      <a:defRPr sz="6000" kern="1200">
        <a:solidFill>
          <a:schemeClr val="tx1"/>
        </a:solidFill>
        <a:latin typeface="Arial" charset="0"/>
        <a:ea typeface="+mn-ea"/>
        <a:cs typeface="+mn-cs"/>
      </a:defRPr>
    </a:lvl3pPr>
    <a:lvl4pPr marL="1371600" algn="ctr" rtl="0" fontAlgn="base">
      <a:spcBef>
        <a:spcPct val="0"/>
      </a:spcBef>
      <a:spcAft>
        <a:spcPct val="0"/>
      </a:spcAft>
      <a:defRPr sz="6000" kern="1200">
        <a:solidFill>
          <a:schemeClr val="tx1"/>
        </a:solidFill>
        <a:latin typeface="Arial" charset="0"/>
        <a:ea typeface="+mn-ea"/>
        <a:cs typeface="+mn-cs"/>
      </a:defRPr>
    </a:lvl4pPr>
    <a:lvl5pPr marL="1828800" algn="ctr" rtl="0" fontAlgn="base">
      <a:spcBef>
        <a:spcPct val="0"/>
      </a:spcBef>
      <a:spcAft>
        <a:spcPct val="0"/>
      </a:spcAft>
      <a:defRPr sz="6000" kern="1200">
        <a:solidFill>
          <a:schemeClr val="tx1"/>
        </a:solidFill>
        <a:latin typeface="Arial" charset="0"/>
        <a:ea typeface="+mn-ea"/>
        <a:cs typeface="+mn-cs"/>
      </a:defRPr>
    </a:lvl5pPr>
    <a:lvl6pPr marL="2286000" algn="l" defTabSz="914400" rtl="0" eaLnBrk="1" latinLnBrk="0" hangingPunct="1">
      <a:defRPr sz="6000" kern="1200">
        <a:solidFill>
          <a:schemeClr val="tx1"/>
        </a:solidFill>
        <a:latin typeface="Arial" charset="0"/>
        <a:ea typeface="+mn-ea"/>
        <a:cs typeface="+mn-cs"/>
      </a:defRPr>
    </a:lvl6pPr>
    <a:lvl7pPr marL="2743200" algn="l" defTabSz="914400" rtl="0" eaLnBrk="1" latinLnBrk="0" hangingPunct="1">
      <a:defRPr sz="6000" kern="1200">
        <a:solidFill>
          <a:schemeClr val="tx1"/>
        </a:solidFill>
        <a:latin typeface="Arial" charset="0"/>
        <a:ea typeface="+mn-ea"/>
        <a:cs typeface="+mn-cs"/>
      </a:defRPr>
    </a:lvl7pPr>
    <a:lvl8pPr marL="3200400" algn="l" defTabSz="914400" rtl="0" eaLnBrk="1" latinLnBrk="0" hangingPunct="1">
      <a:defRPr sz="6000" kern="1200">
        <a:solidFill>
          <a:schemeClr val="tx1"/>
        </a:solidFill>
        <a:latin typeface="Arial" charset="0"/>
        <a:ea typeface="+mn-ea"/>
        <a:cs typeface="+mn-cs"/>
      </a:defRPr>
    </a:lvl8pPr>
    <a:lvl9pPr marL="3657600" algn="l" defTabSz="914400" rtl="0" eaLnBrk="1" latinLnBrk="0" hangingPunct="1">
      <a:defRPr sz="6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760">
          <p15:clr>
            <a:srgbClr val="A4A3A4"/>
          </p15:clr>
        </p15:guide>
        <p15:guide id="2" orient="horz" pos="19877">
          <p15:clr>
            <a:srgbClr val="A4A3A4"/>
          </p15:clr>
        </p15:guide>
        <p15:guide id="3" orient="horz" pos="2114">
          <p15:clr>
            <a:srgbClr val="A4A3A4"/>
          </p15:clr>
        </p15:guide>
        <p15:guide id="4" pos="310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499" autoAdjust="0"/>
    <p:restoredTop sz="94660"/>
  </p:normalViewPr>
  <p:slideViewPr>
    <p:cSldViewPr snapToGrid="0" showGuides="1">
      <p:cViewPr varScale="1">
        <p:scale>
          <a:sx n="23" d="100"/>
          <a:sy n="23" d="100"/>
        </p:scale>
        <p:origin x="2910" y="18"/>
      </p:cViewPr>
      <p:guideLst>
        <p:guide orient="horz" pos="4760"/>
        <p:guide orient="horz" pos="19877"/>
        <p:guide orient="horz" pos="2114"/>
        <p:guide pos="310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817688" y="692150"/>
            <a:ext cx="308133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3A36FBD-8583-4C67-B0C6-7674C01CF6A3}" type="slidenum">
              <a:rPr lang="en-US" altLang="en-US"/>
              <a:pPr>
                <a:defRPr/>
              </a:pPr>
              <a:t>‹#›</a:t>
            </a:fld>
            <a:endParaRPr lang="en-US" altLang="en-US"/>
          </a:p>
        </p:txBody>
      </p:sp>
    </p:spTree>
    <p:extLst>
      <p:ext uri="{BB962C8B-B14F-4D97-AF65-F5344CB8AC3E}">
        <p14:creationId xmlns:p14="http://schemas.microsoft.com/office/powerpoint/2010/main" val="10831987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fld id="{BEDC1BAA-13D2-46D2-9F3B-566F0ACB1EC2}"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588" y="10064750"/>
            <a:ext cx="24482425" cy="69437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4321175" y="18359438"/>
            <a:ext cx="20161250" cy="8278812"/>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3213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6988"/>
            <a:ext cx="25923875" cy="5400675"/>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439863" y="7559675"/>
            <a:ext cx="25923875" cy="2138045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306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883563" y="1296988"/>
            <a:ext cx="6480175" cy="2764313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439863" y="1296988"/>
            <a:ext cx="19291300" cy="2764313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53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6988"/>
            <a:ext cx="25923875" cy="540067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439863" y="7559675"/>
            <a:ext cx="25923875" cy="2138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44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74888" y="20818475"/>
            <a:ext cx="24484012" cy="6434138"/>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274888" y="13731875"/>
            <a:ext cx="24484012" cy="7086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98714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6988"/>
            <a:ext cx="25923875" cy="540067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439863" y="7559675"/>
            <a:ext cx="12885737" cy="21380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478000" y="7559675"/>
            <a:ext cx="12885738" cy="21380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590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6988"/>
            <a:ext cx="25923875" cy="5400675"/>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39863" y="7251700"/>
            <a:ext cx="12726987" cy="30226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39863" y="10274300"/>
            <a:ext cx="12726987" cy="186658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4631988" y="7251700"/>
            <a:ext cx="12731750" cy="30226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4631988" y="10274300"/>
            <a:ext cx="12731750" cy="186658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36622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6988"/>
            <a:ext cx="25923875" cy="54006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180949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1217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863" y="1290638"/>
            <a:ext cx="9475787" cy="54895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1261725" y="1290638"/>
            <a:ext cx="16102013" cy="2764948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39863" y="6780213"/>
            <a:ext cx="9475787" cy="221599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59720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45150" y="22679025"/>
            <a:ext cx="17283113" cy="267652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5645150" y="2894013"/>
            <a:ext cx="17283113" cy="1943893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5645150" y="25355550"/>
            <a:ext cx="17283113" cy="3802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70734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23013540" y="31766623"/>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26246040" y="31648223"/>
            <a:ext cx="1975669" cy="292388"/>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32274589"/>
            <a:ext cx="461986" cy="123111"/>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59113" rtl="0" eaLnBrk="0" fontAlgn="base" hangingPunct="0">
        <a:spcBef>
          <a:spcPct val="0"/>
        </a:spcBef>
        <a:spcAft>
          <a:spcPct val="0"/>
        </a:spcAft>
        <a:defRPr sz="14700">
          <a:solidFill>
            <a:schemeClr val="tx2"/>
          </a:solidFill>
          <a:latin typeface="+mj-lt"/>
          <a:ea typeface="+mj-ea"/>
          <a:cs typeface="+mj-cs"/>
        </a:defRPr>
      </a:lvl1pPr>
      <a:lvl2pPr algn="ctr" defTabSz="3059113" rtl="0" eaLnBrk="0" fontAlgn="base" hangingPunct="0">
        <a:spcBef>
          <a:spcPct val="0"/>
        </a:spcBef>
        <a:spcAft>
          <a:spcPct val="0"/>
        </a:spcAft>
        <a:defRPr sz="14700">
          <a:solidFill>
            <a:schemeClr val="tx2"/>
          </a:solidFill>
          <a:latin typeface="Arial" charset="0"/>
        </a:defRPr>
      </a:lvl2pPr>
      <a:lvl3pPr algn="ctr" defTabSz="3059113" rtl="0" eaLnBrk="0" fontAlgn="base" hangingPunct="0">
        <a:spcBef>
          <a:spcPct val="0"/>
        </a:spcBef>
        <a:spcAft>
          <a:spcPct val="0"/>
        </a:spcAft>
        <a:defRPr sz="14700">
          <a:solidFill>
            <a:schemeClr val="tx2"/>
          </a:solidFill>
          <a:latin typeface="Arial" charset="0"/>
        </a:defRPr>
      </a:lvl3pPr>
      <a:lvl4pPr algn="ctr" defTabSz="3059113" rtl="0" eaLnBrk="0" fontAlgn="base" hangingPunct="0">
        <a:spcBef>
          <a:spcPct val="0"/>
        </a:spcBef>
        <a:spcAft>
          <a:spcPct val="0"/>
        </a:spcAft>
        <a:defRPr sz="14700">
          <a:solidFill>
            <a:schemeClr val="tx2"/>
          </a:solidFill>
          <a:latin typeface="Arial" charset="0"/>
        </a:defRPr>
      </a:lvl4pPr>
      <a:lvl5pPr algn="ctr" defTabSz="3059113" rtl="0" eaLnBrk="0" fontAlgn="base" hangingPunct="0">
        <a:spcBef>
          <a:spcPct val="0"/>
        </a:spcBef>
        <a:spcAft>
          <a:spcPct val="0"/>
        </a:spcAft>
        <a:defRPr sz="14700">
          <a:solidFill>
            <a:schemeClr val="tx2"/>
          </a:solidFill>
          <a:latin typeface="Arial" charset="0"/>
        </a:defRPr>
      </a:lvl5pPr>
      <a:lvl6pPr marL="457200" algn="ctr" defTabSz="3059113" rtl="0" fontAlgn="base">
        <a:spcBef>
          <a:spcPct val="0"/>
        </a:spcBef>
        <a:spcAft>
          <a:spcPct val="0"/>
        </a:spcAft>
        <a:defRPr sz="14700">
          <a:solidFill>
            <a:schemeClr val="tx2"/>
          </a:solidFill>
          <a:latin typeface="Arial" charset="0"/>
        </a:defRPr>
      </a:lvl6pPr>
      <a:lvl7pPr marL="914400" algn="ctr" defTabSz="3059113" rtl="0" fontAlgn="base">
        <a:spcBef>
          <a:spcPct val="0"/>
        </a:spcBef>
        <a:spcAft>
          <a:spcPct val="0"/>
        </a:spcAft>
        <a:defRPr sz="14700">
          <a:solidFill>
            <a:schemeClr val="tx2"/>
          </a:solidFill>
          <a:latin typeface="Arial" charset="0"/>
        </a:defRPr>
      </a:lvl7pPr>
      <a:lvl8pPr marL="1371600" algn="ctr" defTabSz="3059113" rtl="0" fontAlgn="base">
        <a:spcBef>
          <a:spcPct val="0"/>
        </a:spcBef>
        <a:spcAft>
          <a:spcPct val="0"/>
        </a:spcAft>
        <a:defRPr sz="14700">
          <a:solidFill>
            <a:schemeClr val="tx2"/>
          </a:solidFill>
          <a:latin typeface="Arial" charset="0"/>
        </a:defRPr>
      </a:lvl8pPr>
      <a:lvl9pPr marL="1828800" algn="ctr" defTabSz="3059113" rtl="0" fontAlgn="base">
        <a:spcBef>
          <a:spcPct val="0"/>
        </a:spcBef>
        <a:spcAft>
          <a:spcPct val="0"/>
        </a:spcAft>
        <a:defRPr sz="14700">
          <a:solidFill>
            <a:schemeClr val="tx2"/>
          </a:solidFill>
          <a:latin typeface="Arial" charset="0"/>
        </a:defRPr>
      </a:lvl9pPr>
    </p:titleStyle>
    <p:bodyStyle>
      <a:lvl1pPr marL="1147763" indent="-1147763" algn="l" defTabSz="3059113" rtl="0" eaLnBrk="0" fontAlgn="base" hangingPunct="0">
        <a:spcBef>
          <a:spcPct val="20000"/>
        </a:spcBef>
        <a:spcAft>
          <a:spcPct val="0"/>
        </a:spcAft>
        <a:buChar char="•"/>
        <a:defRPr sz="10700">
          <a:solidFill>
            <a:schemeClr val="tx1"/>
          </a:solidFill>
          <a:latin typeface="+mn-lt"/>
          <a:ea typeface="+mn-ea"/>
          <a:cs typeface="+mn-cs"/>
        </a:defRPr>
      </a:lvl1pPr>
      <a:lvl2pPr marL="2486025" indent="-957263" algn="l" defTabSz="3059113" rtl="0" eaLnBrk="0" fontAlgn="base" hangingPunct="0">
        <a:spcBef>
          <a:spcPct val="20000"/>
        </a:spcBef>
        <a:spcAft>
          <a:spcPct val="0"/>
        </a:spcAft>
        <a:buChar char="–"/>
        <a:defRPr sz="9300">
          <a:solidFill>
            <a:schemeClr val="tx1"/>
          </a:solidFill>
          <a:latin typeface="+mn-lt"/>
        </a:defRPr>
      </a:lvl2pPr>
      <a:lvl3pPr marL="3824288" indent="-765175" algn="l" defTabSz="3059113" rtl="0" eaLnBrk="0" fontAlgn="base" hangingPunct="0">
        <a:spcBef>
          <a:spcPct val="20000"/>
        </a:spcBef>
        <a:spcAft>
          <a:spcPct val="0"/>
        </a:spcAft>
        <a:buChar char="•"/>
        <a:defRPr sz="8000">
          <a:solidFill>
            <a:schemeClr val="tx1"/>
          </a:solidFill>
          <a:latin typeface="+mn-lt"/>
        </a:defRPr>
      </a:lvl3pPr>
      <a:lvl4pPr marL="5354638" indent="-765175" algn="l" defTabSz="3059113" rtl="0" eaLnBrk="0" fontAlgn="base" hangingPunct="0">
        <a:spcBef>
          <a:spcPct val="20000"/>
        </a:spcBef>
        <a:spcAft>
          <a:spcPct val="0"/>
        </a:spcAft>
        <a:buChar char="–"/>
        <a:defRPr sz="6700">
          <a:solidFill>
            <a:schemeClr val="tx1"/>
          </a:solidFill>
          <a:latin typeface="+mn-lt"/>
        </a:defRPr>
      </a:lvl4pPr>
      <a:lvl5pPr marL="6884988" indent="-765175" algn="l" defTabSz="3059113" rtl="0" eaLnBrk="0" fontAlgn="base" hangingPunct="0">
        <a:spcBef>
          <a:spcPct val="20000"/>
        </a:spcBef>
        <a:spcAft>
          <a:spcPct val="0"/>
        </a:spcAft>
        <a:buChar char="»"/>
        <a:defRPr sz="6700">
          <a:solidFill>
            <a:schemeClr val="tx1"/>
          </a:solidFill>
          <a:latin typeface="+mn-lt"/>
        </a:defRPr>
      </a:lvl5pPr>
      <a:lvl6pPr marL="7342188" indent="-765175" algn="l" defTabSz="3059113" rtl="0" fontAlgn="base">
        <a:spcBef>
          <a:spcPct val="20000"/>
        </a:spcBef>
        <a:spcAft>
          <a:spcPct val="0"/>
        </a:spcAft>
        <a:buChar char="»"/>
        <a:defRPr sz="6700">
          <a:solidFill>
            <a:schemeClr val="tx1"/>
          </a:solidFill>
          <a:latin typeface="+mn-lt"/>
        </a:defRPr>
      </a:lvl6pPr>
      <a:lvl7pPr marL="7799388" indent="-765175" algn="l" defTabSz="3059113" rtl="0" fontAlgn="base">
        <a:spcBef>
          <a:spcPct val="20000"/>
        </a:spcBef>
        <a:spcAft>
          <a:spcPct val="0"/>
        </a:spcAft>
        <a:buChar char="»"/>
        <a:defRPr sz="6700">
          <a:solidFill>
            <a:schemeClr val="tx1"/>
          </a:solidFill>
          <a:latin typeface="+mn-lt"/>
        </a:defRPr>
      </a:lvl7pPr>
      <a:lvl8pPr marL="8256588" indent="-765175" algn="l" defTabSz="3059113" rtl="0" fontAlgn="base">
        <a:spcBef>
          <a:spcPct val="20000"/>
        </a:spcBef>
        <a:spcAft>
          <a:spcPct val="0"/>
        </a:spcAft>
        <a:buChar char="»"/>
        <a:defRPr sz="6700">
          <a:solidFill>
            <a:schemeClr val="tx1"/>
          </a:solidFill>
          <a:latin typeface="+mn-lt"/>
        </a:defRPr>
      </a:lvl8pPr>
      <a:lvl9pPr marL="8713788" indent="-765175" algn="l" defTabSz="3059113" rtl="0" fontAlgn="base">
        <a:spcBef>
          <a:spcPct val="20000"/>
        </a:spcBef>
        <a:spcAft>
          <a:spcPct val="0"/>
        </a:spcAft>
        <a:buChar char="»"/>
        <a:defRPr sz="6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19277013" y="5999163"/>
            <a:ext cx="9036050" cy="255730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9842500" y="5999163"/>
            <a:ext cx="9036050" cy="255730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2" name="AutoShape 4"/>
          <p:cNvSpPr>
            <a:spLocks noChangeArrowheads="1"/>
          </p:cNvSpPr>
          <p:nvPr/>
        </p:nvSpPr>
        <p:spPr bwMode="auto">
          <a:xfrm>
            <a:off x="400050" y="5999163"/>
            <a:ext cx="9036050" cy="255730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3" name="Text Box 9"/>
          <p:cNvSpPr txBox="1">
            <a:spLocks noChangeArrowheads="1"/>
          </p:cNvSpPr>
          <p:nvPr/>
        </p:nvSpPr>
        <p:spPr bwMode="auto">
          <a:xfrm>
            <a:off x="649288" y="8186738"/>
            <a:ext cx="8526462" cy="178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 80x90 centimeter vertical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4" name="Text Box 10"/>
          <p:cNvSpPr txBox="1">
            <a:spLocks noChangeArrowheads="1"/>
          </p:cNvSpPr>
          <p:nvPr/>
        </p:nvSpPr>
        <p:spPr bwMode="auto">
          <a:xfrm>
            <a:off x="10201275" y="6450013"/>
            <a:ext cx="8140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Methods</a:t>
            </a:r>
          </a:p>
        </p:txBody>
      </p:sp>
      <p:sp>
        <p:nvSpPr>
          <p:cNvPr id="2055" name="Text Box 11"/>
          <p:cNvSpPr txBox="1">
            <a:spLocks noChangeArrowheads="1"/>
          </p:cNvSpPr>
          <p:nvPr/>
        </p:nvSpPr>
        <p:spPr bwMode="auto">
          <a:xfrm>
            <a:off x="19526250" y="6454775"/>
            <a:ext cx="8534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Conclusions</a:t>
            </a:r>
          </a:p>
        </p:txBody>
      </p:sp>
      <p:sp>
        <p:nvSpPr>
          <p:cNvPr id="2056" name="AutoShape 13"/>
          <p:cNvSpPr>
            <a:spLocks noChangeArrowheads="1"/>
          </p:cNvSpPr>
          <p:nvPr/>
        </p:nvSpPr>
        <p:spPr bwMode="auto">
          <a:xfrm>
            <a:off x="450850" y="374650"/>
            <a:ext cx="27903488" cy="51752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743" tIns="31871" rIns="63743" bIns="31871" anchor="ct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endParaRPr lang="en-US" altLang="en-US">
              <a:solidFill>
                <a:schemeClr val="bg1"/>
              </a:solidFill>
            </a:endParaRPr>
          </a:p>
        </p:txBody>
      </p:sp>
      <p:sp>
        <p:nvSpPr>
          <p:cNvPr id="2057" name="Text Box 14"/>
          <p:cNvSpPr txBox="1">
            <a:spLocks noChangeArrowheads="1"/>
          </p:cNvSpPr>
          <p:nvPr/>
        </p:nvSpPr>
        <p:spPr bwMode="auto">
          <a:xfrm>
            <a:off x="800100" y="974725"/>
            <a:ext cx="26854150"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10600" b="1"/>
              <a:t>Title of the Research Study</a:t>
            </a:r>
          </a:p>
          <a:p>
            <a:pPr eaLnBrk="1" hangingPunct="1"/>
            <a:r>
              <a:rPr lang="en-US" altLang="en-US" sz="7200" b="1"/>
              <a:t>PEOPLE WHO DID THE STUDY</a:t>
            </a:r>
          </a:p>
          <a:p>
            <a:pPr eaLnBrk="1" hangingPunct="1"/>
            <a:r>
              <a:rPr lang="en-US" altLang="en-US" sz="4200" b="1" i="1"/>
              <a:t>UNIVERSITIES AND/OR  HOSPITALS THEY ARE AFFILIATED WITH</a:t>
            </a:r>
            <a:endParaRPr lang="en-US" altLang="en-US" sz="7200"/>
          </a:p>
        </p:txBody>
      </p:sp>
      <p:sp>
        <p:nvSpPr>
          <p:cNvPr id="2058" name="Text Box 16"/>
          <p:cNvSpPr txBox="1">
            <a:spLocks noChangeArrowheads="1"/>
          </p:cNvSpPr>
          <p:nvPr/>
        </p:nvSpPr>
        <p:spPr bwMode="auto">
          <a:xfrm>
            <a:off x="450850" y="2174875"/>
            <a:ext cx="24003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000">
              <a:solidFill>
                <a:srgbClr val="FF0000"/>
              </a:solidFill>
            </a:endParaRPr>
          </a:p>
        </p:txBody>
      </p:sp>
      <p:sp>
        <p:nvSpPr>
          <p:cNvPr id="2059" name="Text Box 25"/>
          <p:cNvSpPr txBox="1">
            <a:spLocks noChangeArrowheads="1"/>
          </p:cNvSpPr>
          <p:nvPr/>
        </p:nvSpPr>
        <p:spPr bwMode="auto">
          <a:xfrm>
            <a:off x="20181888" y="15640050"/>
            <a:ext cx="7243762"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4500" b="1" i="1"/>
              <a:t>Figure #2</a:t>
            </a:r>
          </a:p>
        </p:txBody>
      </p:sp>
      <p:sp>
        <p:nvSpPr>
          <p:cNvPr id="2060" name="AutoShape 26"/>
          <p:cNvSpPr>
            <a:spLocks noChangeArrowheads="1"/>
          </p:cNvSpPr>
          <p:nvPr/>
        </p:nvSpPr>
        <p:spPr bwMode="auto">
          <a:xfrm>
            <a:off x="20870863" y="17311688"/>
            <a:ext cx="5845175" cy="5795962"/>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61" name="Text Box 27"/>
          <p:cNvSpPr txBox="1">
            <a:spLocks noChangeArrowheads="1"/>
          </p:cNvSpPr>
          <p:nvPr/>
        </p:nvSpPr>
        <p:spPr bwMode="auto">
          <a:xfrm>
            <a:off x="20493038" y="24747538"/>
            <a:ext cx="6621462"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5000"/>
              <a:t>Bibliography</a:t>
            </a:r>
          </a:p>
        </p:txBody>
      </p:sp>
      <p:sp>
        <p:nvSpPr>
          <p:cNvPr id="2062" name="Text Box 36"/>
          <p:cNvSpPr txBox="1">
            <a:spLocks noChangeArrowheads="1"/>
          </p:cNvSpPr>
          <p:nvPr/>
        </p:nvSpPr>
        <p:spPr bwMode="auto">
          <a:xfrm>
            <a:off x="10179050" y="8193088"/>
            <a:ext cx="8167688" cy="38687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defTabSz="427038" eaLnBrk="0" hangingPunct="0">
              <a:defRPr sz="6000">
                <a:solidFill>
                  <a:schemeClr val="tx1"/>
                </a:solidFill>
                <a:latin typeface="Arial" charset="0"/>
              </a:defRPr>
            </a:lvl1pPr>
            <a:lvl2pPr marL="742950" indent="-285750" defTabSz="427038" eaLnBrk="0" hangingPunct="0">
              <a:defRPr sz="6000">
                <a:solidFill>
                  <a:schemeClr val="tx1"/>
                </a:solidFill>
                <a:latin typeface="Arial" charset="0"/>
              </a:defRPr>
            </a:lvl2pPr>
            <a:lvl3pPr marL="1143000" indent="-228600" defTabSz="427038" eaLnBrk="0" hangingPunct="0">
              <a:defRPr sz="6000">
                <a:solidFill>
                  <a:schemeClr val="tx1"/>
                </a:solidFill>
                <a:latin typeface="Arial" charset="0"/>
              </a:defRPr>
            </a:lvl3pPr>
            <a:lvl4pPr marL="1600200" indent="-228600" defTabSz="427038" eaLnBrk="0" hangingPunct="0">
              <a:defRPr sz="6000">
                <a:solidFill>
                  <a:schemeClr val="tx1"/>
                </a:solidFill>
                <a:latin typeface="Arial" charset="0"/>
              </a:defRPr>
            </a:lvl4pPr>
            <a:lvl5pPr marL="2057400" indent="-228600" defTabSz="427038" eaLnBrk="0" hangingPunct="0">
              <a:defRPr sz="6000">
                <a:solidFill>
                  <a:schemeClr val="tx1"/>
                </a:solidFill>
                <a:latin typeface="Arial" charset="0"/>
              </a:defRPr>
            </a:lvl5pPr>
            <a:lvl6pPr marL="2514600" indent="-228600" algn="ctr" defTabSz="427038" eaLnBrk="0" fontAlgn="base" hangingPunct="0">
              <a:spcBef>
                <a:spcPct val="0"/>
              </a:spcBef>
              <a:spcAft>
                <a:spcPct val="0"/>
              </a:spcAft>
              <a:defRPr sz="6000">
                <a:solidFill>
                  <a:schemeClr val="tx1"/>
                </a:solidFill>
                <a:latin typeface="Arial" charset="0"/>
              </a:defRPr>
            </a:lvl6pPr>
            <a:lvl7pPr marL="2971800" indent="-228600" algn="ctr" defTabSz="427038" eaLnBrk="0" fontAlgn="base" hangingPunct="0">
              <a:spcBef>
                <a:spcPct val="0"/>
              </a:spcBef>
              <a:spcAft>
                <a:spcPct val="0"/>
              </a:spcAft>
              <a:defRPr sz="6000">
                <a:solidFill>
                  <a:schemeClr val="tx1"/>
                </a:solidFill>
                <a:latin typeface="Arial" charset="0"/>
              </a:defRPr>
            </a:lvl7pPr>
            <a:lvl8pPr marL="3429000" indent="-228600" algn="ctr" defTabSz="427038" eaLnBrk="0" fontAlgn="base" hangingPunct="0">
              <a:spcBef>
                <a:spcPct val="0"/>
              </a:spcBef>
              <a:spcAft>
                <a:spcPct val="0"/>
              </a:spcAft>
              <a:defRPr sz="6000">
                <a:solidFill>
                  <a:schemeClr val="tx1"/>
                </a:solidFill>
                <a:latin typeface="Arial" charset="0"/>
              </a:defRPr>
            </a:lvl8pPr>
            <a:lvl9pPr marL="3886200" indent="-228600"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endParaRPr lang="en-US" altLang="en-US" sz="2200">
              <a:latin typeface="Times New Roman" pitchFamily="18" charset="0"/>
            </a:endParaRPr>
          </a:p>
        </p:txBody>
      </p:sp>
      <p:sp>
        <p:nvSpPr>
          <p:cNvPr id="2063" name="Text Box 38"/>
          <p:cNvSpPr txBox="1">
            <a:spLocks noChangeArrowheads="1"/>
          </p:cNvSpPr>
          <p:nvPr/>
        </p:nvSpPr>
        <p:spPr bwMode="auto">
          <a:xfrm>
            <a:off x="19661188" y="25817513"/>
            <a:ext cx="8278812" cy="35337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marL="239713" indent="-239713" defTabSz="427038" eaLnBrk="0" hangingPunct="0">
              <a:defRPr sz="6000">
                <a:solidFill>
                  <a:schemeClr val="tx1"/>
                </a:solidFill>
                <a:latin typeface="Arial" charset="0"/>
              </a:defRPr>
            </a:lvl1pPr>
            <a:lvl2pPr marL="452438" indent="-238125" defTabSz="427038" eaLnBrk="0" hangingPunct="0">
              <a:defRPr sz="6000">
                <a:solidFill>
                  <a:schemeClr val="tx1"/>
                </a:solidFill>
                <a:latin typeface="Arial" charset="0"/>
              </a:defRPr>
            </a:lvl2pPr>
            <a:lvl3pPr marL="666750" indent="-239713" defTabSz="427038" eaLnBrk="0" hangingPunct="0">
              <a:defRPr sz="6000">
                <a:solidFill>
                  <a:schemeClr val="tx1"/>
                </a:solidFill>
                <a:latin typeface="Arial" charset="0"/>
              </a:defRPr>
            </a:lvl3pPr>
            <a:lvl4pPr marL="877888" indent="-239713" defTabSz="427038" eaLnBrk="0" hangingPunct="0">
              <a:defRPr sz="6000">
                <a:solidFill>
                  <a:schemeClr val="tx1"/>
                </a:solidFill>
                <a:latin typeface="Arial" charset="0"/>
              </a:defRPr>
            </a:lvl4pPr>
            <a:lvl5pPr marL="1090613" indent="-238125" defTabSz="427038" eaLnBrk="0" hangingPunct="0">
              <a:defRPr sz="6000">
                <a:solidFill>
                  <a:schemeClr val="tx1"/>
                </a:solidFill>
                <a:latin typeface="Arial" charset="0"/>
              </a:defRPr>
            </a:lvl5pPr>
            <a:lvl6pPr marL="1547813" indent="-238125" algn="ctr" defTabSz="427038" eaLnBrk="0" fontAlgn="base" hangingPunct="0">
              <a:spcBef>
                <a:spcPct val="0"/>
              </a:spcBef>
              <a:spcAft>
                <a:spcPct val="0"/>
              </a:spcAft>
              <a:defRPr sz="6000">
                <a:solidFill>
                  <a:schemeClr val="tx1"/>
                </a:solidFill>
                <a:latin typeface="Arial" charset="0"/>
              </a:defRPr>
            </a:lvl6pPr>
            <a:lvl7pPr marL="2005013" indent="-238125" algn="ctr" defTabSz="427038" eaLnBrk="0" fontAlgn="base" hangingPunct="0">
              <a:spcBef>
                <a:spcPct val="0"/>
              </a:spcBef>
              <a:spcAft>
                <a:spcPct val="0"/>
              </a:spcAft>
              <a:defRPr sz="6000">
                <a:solidFill>
                  <a:schemeClr val="tx1"/>
                </a:solidFill>
                <a:latin typeface="Arial" charset="0"/>
              </a:defRPr>
            </a:lvl7pPr>
            <a:lvl8pPr marL="2462213" indent="-238125" algn="ctr" defTabSz="427038" eaLnBrk="0" fontAlgn="base" hangingPunct="0">
              <a:spcBef>
                <a:spcPct val="0"/>
              </a:spcBef>
              <a:spcAft>
                <a:spcPct val="0"/>
              </a:spcAft>
              <a:defRPr sz="6000">
                <a:solidFill>
                  <a:schemeClr val="tx1"/>
                </a:solidFill>
                <a:latin typeface="Arial" charset="0"/>
              </a:defRPr>
            </a:lvl8pPr>
            <a:lvl9pPr marL="2919413" indent="-238125"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endParaRPr lang="en-US" altLang="en-US" sz="2200" b="1">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4" name="Text Box 40"/>
          <p:cNvSpPr txBox="1">
            <a:spLocks noChangeArrowheads="1"/>
          </p:cNvSpPr>
          <p:nvPr/>
        </p:nvSpPr>
        <p:spPr bwMode="auto">
          <a:xfrm>
            <a:off x="19569113" y="8310563"/>
            <a:ext cx="8450262" cy="639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defTabSz="427038" eaLnBrk="0" hangingPunct="0">
              <a:defRPr sz="6000">
                <a:solidFill>
                  <a:schemeClr val="tx1"/>
                </a:solidFill>
                <a:latin typeface="Arial" charset="0"/>
              </a:defRPr>
            </a:lvl1pPr>
            <a:lvl2pPr marL="742950" indent="-285750" defTabSz="427038" eaLnBrk="0" hangingPunct="0">
              <a:defRPr sz="6000">
                <a:solidFill>
                  <a:schemeClr val="tx1"/>
                </a:solidFill>
                <a:latin typeface="Arial" charset="0"/>
              </a:defRPr>
            </a:lvl2pPr>
            <a:lvl3pPr marL="1143000" indent="-228600" defTabSz="427038" eaLnBrk="0" hangingPunct="0">
              <a:defRPr sz="6000">
                <a:solidFill>
                  <a:schemeClr val="tx1"/>
                </a:solidFill>
                <a:latin typeface="Arial" charset="0"/>
              </a:defRPr>
            </a:lvl3pPr>
            <a:lvl4pPr marL="1600200" indent="-228600" defTabSz="427038" eaLnBrk="0" hangingPunct="0">
              <a:defRPr sz="6000">
                <a:solidFill>
                  <a:schemeClr val="tx1"/>
                </a:solidFill>
                <a:latin typeface="Arial" charset="0"/>
              </a:defRPr>
            </a:lvl4pPr>
            <a:lvl5pPr marL="2057400" indent="-228600" defTabSz="427038" eaLnBrk="0" hangingPunct="0">
              <a:defRPr sz="6000">
                <a:solidFill>
                  <a:schemeClr val="tx1"/>
                </a:solidFill>
                <a:latin typeface="Arial" charset="0"/>
              </a:defRPr>
            </a:lvl5pPr>
            <a:lvl6pPr marL="2514600" indent="-228600" algn="ctr" defTabSz="427038" eaLnBrk="0" fontAlgn="base" hangingPunct="0">
              <a:spcBef>
                <a:spcPct val="0"/>
              </a:spcBef>
              <a:spcAft>
                <a:spcPct val="0"/>
              </a:spcAft>
              <a:defRPr sz="6000">
                <a:solidFill>
                  <a:schemeClr val="tx1"/>
                </a:solidFill>
                <a:latin typeface="Arial" charset="0"/>
              </a:defRPr>
            </a:lvl6pPr>
            <a:lvl7pPr marL="2971800" indent="-228600" algn="ctr" defTabSz="427038" eaLnBrk="0" fontAlgn="base" hangingPunct="0">
              <a:spcBef>
                <a:spcPct val="0"/>
              </a:spcBef>
              <a:spcAft>
                <a:spcPct val="0"/>
              </a:spcAft>
              <a:defRPr sz="6000">
                <a:solidFill>
                  <a:schemeClr val="tx1"/>
                </a:solidFill>
                <a:latin typeface="Arial" charset="0"/>
              </a:defRPr>
            </a:lvl7pPr>
            <a:lvl8pPr marL="3429000" indent="-228600" algn="ctr" defTabSz="427038" eaLnBrk="0" fontAlgn="base" hangingPunct="0">
              <a:spcBef>
                <a:spcPct val="0"/>
              </a:spcBef>
              <a:spcAft>
                <a:spcPct val="0"/>
              </a:spcAft>
              <a:defRPr sz="6000">
                <a:solidFill>
                  <a:schemeClr val="tx1"/>
                </a:solidFill>
                <a:latin typeface="Arial" charset="0"/>
              </a:defRPr>
            </a:lvl8pPr>
            <a:lvl9pPr marL="3886200" indent="-228600"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algn="l">
              <a:lnSpc>
                <a:spcPct val="95000"/>
              </a:lnSpc>
            </a:pPr>
            <a:endParaRPr lang="en-US" altLang="en-US" sz="2200">
              <a:latin typeface="Times New Roman" pitchFamily="18" charset="0"/>
            </a:endParaRPr>
          </a:p>
        </p:txBody>
      </p:sp>
      <p:sp>
        <p:nvSpPr>
          <p:cNvPr id="2065" name="Text Box 42"/>
          <p:cNvSpPr txBox="1">
            <a:spLocks noChangeArrowheads="1"/>
          </p:cNvSpPr>
          <p:nvPr/>
        </p:nvSpPr>
        <p:spPr bwMode="auto">
          <a:xfrm>
            <a:off x="636588" y="6450013"/>
            <a:ext cx="8570912"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Introduction</a:t>
            </a:r>
          </a:p>
        </p:txBody>
      </p:sp>
      <p:sp>
        <p:nvSpPr>
          <p:cNvPr id="2066" name="Text Box 49"/>
          <p:cNvSpPr txBox="1">
            <a:spLocks noChangeArrowheads="1"/>
          </p:cNvSpPr>
          <p:nvPr/>
        </p:nvSpPr>
        <p:spPr bwMode="auto">
          <a:xfrm>
            <a:off x="25852438" y="2203450"/>
            <a:ext cx="24003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000">
              <a:solidFill>
                <a:srgbClr val="FF0000"/>
              </a:solidFill>
            </a:endParaRPr>
          </a:p>
        </p:txBody>
      </p:sp>
      <p:sp>
        <p:nvSpPr>
          <p:cNvPr id="2067" name="Text Box 19"/>
          <p:cNvSpPr txBox="1">
            <a:spLocks noChangeArrowheads="1"/>
          </p:cNvSpPr>
          <p:nvPr/>
        </p:nvSpPr>
        <p:spPr bwMode="auto">
          <a:xfrm>
            <a:off x="10201275" y="17822863"/>
            <a:ext cx="8331200" cy="1230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6000">
                <a:solidFill>
                  <a:schemeClr val="tx1"/>
                </a:solidFill>
                <a:latin typeface="Arial" charset="0"/>
              </a:defRPr>
            </a:lvl1pPr>
            <a:lvl2pPr marL="742950" indent="-285750" defTabSz="4389438" eaLnBrk="0" hangingPunct="0">
              <a:defRPr sz="6000">
                <a:solidFill>
                  <a:schemeClr val="tx1"/>
                </a:solidFill>
                <a:latin typeface="Arial" charset="0"/>
              </a:defRPr>
            </a:lvl2pPr>
            <a:lvl3pPr marL="1143000" indent="-228600" defTabSz="4389438" eaLnBrk="0" hangingPunct="0">
              <a:defRPr sz="6000">
                <a:solidFill>
                  <a:schemeClr val="tx1"/>
                </a:solidFill>
                <a:latin typeface="Arial" charset="0"/>
              </a:defRPr>
            </a:lvl3pPr>
            <a:lvl4pPr marL="1600200" indent="-228600" defTabSz="4389438" eaLnBrk="0" hangingPunct="0">
              <a:defRPr sz="6000">
                <a:solidFill>
                  <a:schemeClr val="tx1"/>
                </a:solidFill>
                <a:latin typeface="Arial" charset="0"/>
              </a:defRPr>
            </a:lvl4pPr>
            <a:lvl5pPr marL="2057400" indent="-228600" defTabSz="4389438" eaLnBrk="0" hangingPunct="0">
              <a:defRPr sz="6000">
                <a:solidFill>
                  <a:schemeClr val="tx1"/>
                </a:solidFill>
                <a:latin typeface="Arial" charset="0"/>
              </a:defRPr>
            </a:lvl5pPr>
            <a:lvl6pPr marL="2514600" indent="-228600" algn="ctr" defTabSz="4389438" eaLnBrk="0" fontAlgn="base" hangingPunct="0">
              <a:spcBef>
                <a:spcPct val="0"/>
              </a:spcBef>
              <a:spcAft>
                <a:spcPct val="0"/>
              </a:spcAft>
              <a:defRPr sz="6000">
                <a:solidFill>
                  <a:schemeClr val="tx1"/>
                </a:solidFill>
                <a:latin typeface="Arial" charset="0"/>
              </a:defRPr>
            </a:lvl6pPr>
            <a:lvl7pPr marL="2971800" indent="-228600" algn="ctr" defTabSz="4389438" eaLnBrk="0" fontAlgn="base" hangingPunct="0">
              <a:spcBef>
                <a:spcPct val="0"/>
              </a:spcBef>
              <a:spcAft>
                <a:spcPct val="0"/>
              </a:spcAft>
              <a:defRPr sz="6000">
                <a:solidFill>
                  <a:schemeClr val="tx1"/>
                </a:solidFill>
                <a:latin typeface="Arial" charset="0"/>
              </a:defRPr>
            </a:lvl7pPr>
            <a:lvl8pPr marL="3429000" indent="-228600" algn="ctr" defTabSz="4389438" eaLnBrk="0" fontAlgn="base" hangingPunct="0">
              <a:spcBef>
                <a:spcPct val="0"/>
              </a:spcBef>
              <a:spcAft>
                <a:spcPct val="0"/>
              </a:spcAft>
              <a:defRPr sz="6000">
                <a:solidFill>
                  <a:schemeClr val="tx1"/>
                </a:solidFill>
                <a:latin typeface="Arial" charset="0"/>
              </a:defRPr>
            </a:lvl8pPr>
            <a:lvl9pPr marL="3886200" indent="-228600" algn="ctr" defTabSz="4389438" eaLnBrk="0" fontAlgn="base" hangingPunct="0">
              <a:spcBef>
                <a:spcPct val="0"/>
              </a:spcBef>
              <a:spcAft>
                <a:spcPct val="0"/>
              </a:spcAft>
              <a:defRPr sz="60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54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5400" b="1" i="1">
                <a:solidFill>
                  <a:srgbClr val="FC8004"/>
                </a:solidFill>
              </a:rPr>
              <a:t>Premium materials!</a:t>
            </a:r>
          </a:p>
          <a:p>
            <a:pPr algn="l" eaLnBrk="1" hangingPunct="1">
              <a:lnSpc>
                <a:spcPct val="90000"/>
              </a:lnSpc>
              <a:spcBef>
                <a:spcPct val="50000"/>
              </a:spcBef>
              <a:buFont typeface="Arial" charset="0"/>
              <a:buChar char="•"/>
            </a:pPr>
            <a:r>
              <a:rPr lang="en-US" altLang="en-US" sz="54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5400" b="1" i="1">
                <a:solidFill>
                  <a:srgbClr val="FC8004"/>
                </a:solidFill>
              </a:rPr>
              <a:t>Sizes to 4’ x 20’</a:t>
            </a:r>
          </a:p>
          <a:p>
            <a:pPr algn="l" eaLnBrk="1" hangingPunct="1">
              <a:lnSpc>
                <a:spcPct val="90000"/>
              </a:lnSpc>
              <a:spcBef>
                <a:spcPct val="50000"/>
              </a:spcBef>
              <a:buFont typeface="Arial" charset="0"/>
              <a:buChar char="•"/>
            </a:pPr>
            <a:r>
              <a:rPr lang="en-US" altLang="en-US" sz="54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5400" b="1" i="1">
                <a:solidFill>
                  <a:srgbClr val="FC8004"/>
                </a:solidFill>
              </a:rPr>
              <a:t>Free phone support!</a:t>
            </a:r>
          </a:p>
          <a:p>
            <a:pPr algn="l" eaLnBrk="1" hangingPunct="1">
              <a:lnSpc>
                <a:spcPct val="90000"/>
              </a:lnSpc>
              <a:spcBef>
                <a:spcPct val="50000"/>
              </a:spcBef>
              <a:buFont typeface="Arial" charset="0"/>
              <a:buChar char="•"/>
            </a:pPr>
            <a:r>
              <a:rPr lang="en-US" altLang="en-US" sz="5400" b="1" i="1">
                <a:solidFill>
                  <a:srgbClr val="FC8004"/>
                </a:solidFill>
              </a:rPr>
              <a:t>Secure online ordering</a:t>
            </a:r>
            <a:endParaRPr lang="en-US" altLang="en-US" sz="5400" b="1" i="1"/>
          </a:p>
        </p:txBody>
      </p:sp>
      <p:sp>
        <p:nvSpPr>
          <p:cNvPr id="2068" name="Text Box 19">
            <a:hlinkClick r:id="rId3"/>
          </p:cNvPr>
          <p:cNvSpPr txBox="1">
            <a:spLocks noChangeArrowheads="1"/>
          </p:cNvSpPr>
          <p:nvPr/>
        </p:nvSpPr>
        <p:spPr bwMode="auto">
          <a:xfrm>
            <a:off x="2851150" y="32664400"/>
            <a:ext cx="24431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6000">
                <a:solidFill>
                  <a:schemeClr val="tx1"/>
                </a:solidFill>
                <a:latin typeface="Arial" charset="0"/>
              </a:defRPr>
            </a:lvl1pPr>
            <a:lvl2pPr marL="742950" indent="-285750" defTabSz="4389438" eaLnBrk="0" hangingPunct="0">
              <a:defRPr sz="6000">
                <a:solidFill>
                  <a:schemeClr val="tx1"/>
                </a:solidFill>
                <a:latin typeface="Arial" charset="0"/>
              </a:defRPr>
            </a:lvl2pPr>
            <a:lvl3pPr marL="1143000" indent="-228600" defTabSz="4389438" eaLnBrk="0" hangingPunct="0">
              <a:defRPr sz="6000">
                <a:solidFill>
                  <a:schemeClr val="tx1"/>
                </a:solidFill>
                <a:latin typeface="Arial" charset="0"/>
              </a:defRPr>
            </a:lvl3pPr>
            <a:lvl4pPr marL="1600200" indent="-228600" defTabSz="4389438" eaLnBrk="0" hangingPunct="0">
              <a:defRPr sz="6000">
                <a:solidFill>
                  <a:schemeClr val="tx1"/>
                </a:solidFill>
                <a:latin typeface="Arial" charset="0"/>
              </a:defRPr>
            </a:lvl4pPr>
            <a:lvl5pPr marL="2057400" indent="-228600" defTabSz="4389438" eaLnBrk="0" hangingPunct="0">
              <a:defRPr sz="6000">
                <a:solidFill>
                  <a:schemeClr val="tx1"/>
                </a:solidFill>
                <a:latin typeface="Arial" charset="0"/>
              </a:defRPr>
            </a:lvl5pPr>
            <a:lvl6pPr marL="2514600" indent="-228600" algn="ctr" defTabSz="4389438" eaLnBrk="0" fontAlgn="base" hangingPunct="0">
              <a:spcBef>
                <a:spcPct val="0"/>
              </a:spcBef>
              <a:spcAft>
                <a:spcPct val="0"/>
              </a:spcAft>
              <a:defRPr sz="6000">
                <a:solidFill>
                  <a:schemeClr val="tx1"/>
                </a:solidFill>
                <a:latin typeface="Arial" charset="0"/>
              </a:defRPr>
            </a:lvl6pPr>
            <a:lvl7pPr marL="2971800" indent="-228600" algn="ctr" defTabSz="4389438" eaLnBrk="0" fontAlgn="base" hangingPunct="0">
              <a:spcBef>
                <a:spcPct val="0"/>
              </a:spcBef>
              <a:spcAft>
                <a:spcPct val="0"/>
              </a:spcAft>
              <a:defRPr sz="6000">
                <a:solidFill>
                  <a:schemeClr val="tx1"/>
                </a:solidFill>
                <a:latin typeface="Arial" charset="0"/>
              </a:defRPr>
            </a:lvl7pPr>
            <a:lvl8pPr marL="3429000" indent="-228600" algn="ctr" defTabSz="4389438" eaLnBrk="0" fontAlgn="base" hangingPunct="0">
              <a:spcBef>
                <a:spcPct val="0"/>
              </a:spcBef>
              <a:spcAft>
                <a:spcPct val="0"/>
              </a:spcAft>
              <a:defRPr sz="6000">
                <a:solidFill>
                  <a:schemeClr val="tx1"/>
                </a:solidFill>
                <a:latin typeface="Arial" charset="0"/>
              </a:defRPr>
            </a:lvl8pPr>
            <a:lvl9pPr marL="3886200" indent="-228600" algn="ctr" defTabSz="4389438"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i="1">
                <a:solidFill>
                  <a:srgbClr val="0046D2"/>
                </a:solidFill>
              </a:rPr>
              <a:t>Order online at    https://www.postersession.com/order/</a:t>
            </a:r>
          </a:p>
        </p:txBody>
      </p:sp>
      <p:pic>
        <p:nvPicPr>
          <p:cNvPr id="2069"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0563" y="11182350"/>
            <a:ext cx="3287712" cy="327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0" name="Picture 25">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4090650" y="12820650"/>
            <a:ext cx="371475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 Box 19"/>
          <p:cNvSpPr txBox="1">
            <a:spLocks noChangeArrowheads="1"/>
          </p:cNvSpPr>
          <p:nvPr/>
        </p:nvSpPr>
        <p:spPr bwMode="auto">
          <a:xfrm>
            <a:off x="10401300" y="15595600"/>
            <a:ext cx="7826375" cy="1938338"/>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059113" rtl="0" eaLnBrk="1" fontAlgn="base" latinLnBrk="0" hangingPunct="1">
          <a:lnSpc>
            <a:spcPct val="100000"/>
          </a:lnSpc>
          <a:spcBef>
            <a:spcPct val="0"/>
          </a:spcBef>
          <a:spcAft>
            <a:spcPct val="0"/>
          </a:spcAft>
          <a:buClrTx/>
          <a:buSzTx/>
          <a:buFontTx/>
          <a:buNone/>
          <a:tabLst/>
          <a:defRPr kumimoji="0" lang="en-US" altLang="en-US" sz="6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059113" rtl="0" eaLnBrk="1" fontAlgn="base" latinLnBrk="0" hangingPunct="1">
          <a:lnSpc>
            <a:spcPct val="100000"/>
          </a:lnSpc>
          <a:spcBef>
            <a:spcPct val="0"/>
          </a:spcBef>
          <a:spcAft>
            <a:spcPct val="0"/>
          </a:spcAft>
          <a:buClrTx/>
          <a:buSzTx/>
          <a:buFontTx/>
          <a:buNone/>
          <a:tabLst/>
          <a:defRPr kumimoji="0" lang="en-US" altLang="en-US" sz="6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665</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80x90cm vertical poster template</dc:title>
  <dc:creator>Ethan Shulda;www.postersession.com</dc:creator>
  <cp:keywords>www.postersession.com</cp:keywords>
  <dc:description>©MegaPrint Inc. 2009-2015</dc:description>
  <cp:lastModifiedBy>Gail Bean</cp:lastModifiedBy>
  <cp:revision>27</cp:revision>
  <dcterms:created xsi:type="dcterms:W3CDTF">2008-12-04T00:20:37Z</dcterms:created>
  <dcterms:modified xsi:type="dcterms:W3CDTF">2017-12-18T19:32:02Z</dcterms:modified>
</cp:coreProperties>
</file>