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397700" cy="28803600"/>
  <p:notesSz cx="6715125" cy="9239250"/>
  <p:defaultTextStyle>
    <a:defPPr>
      <a:defRPr lang="en-US"/>
    </a:defPPr>
    <a:lvl1pPr algn="ctr" rtl="0" fontAlgn="base">
      <a:spcBef>
        <a:spcPct val="0"/>
      </a:spcBef>
      <a:spcAft>
        <a:spcPct val="0"/>
      </a:spcAft>
      <a:defRPr sz="6000" kern="1200">
        <a:solidFill>
          <a:schemeClr val="tx1"/>
        </a:solidFill>
        <a:latin typeface="Arial" charset="0"/>
        <a:ea typeface="+mn-ea"/>
        <a:cs typeface="+mn-cs"/>
      </a:defRPr>
    </a:lvl1pPr>
    <a:lvl2pPr marL="457200" algn="ctr" rtl="0" fontAlgn="base">
      <a:spcBef>
        <a:spcPct val="0"/>
      </a:spcBef>
      <a:spcAft>
        <a:spcPct val="0"/>
      </a:spcAft>
      <a:defRPr sz="6000" kern="1200">
        <a:solidFill>
          <a:schemeClr val="tx1"/>
        </a:solidFill>
        <a:latin typeface="Arial" charset="0"/>
        <a:ea typeface="+mn-ea"/>
        <a:cs typeface="+mn-cs"/>
      </a:defRPr>
    </a:lvl2pPr>
    <a:lvl3pPr marL="914400" algn="ctr" rtl="0" fontAlgn="base">
      <a:spcBef>
        <a:spcPct val="0"/>
      </a:spcBef>
      <a:spcAft>
        <a:spcPct val="0"/>
      </a:spcAft>
      <a:defRPr sz="6000" kern="1200">
        <a:solidFill>
          <a:schemeClr val="tx1"/>
        </a:solidFill>
        <a:latin typeface="Arial" charset="0"/>
        <a:ea typeface="+mn-ea"/>
        <a:cs typeface="+mn-cs"/>
      </a:defRPr>
    </a:lvl3pPr>
    <a:lvl4pPr marL="1371600" algn="ctr" rtl="0" fontAlgn="base">
      <a:spcBef>
        <a:spcPct val="0"/>
      </a:spcBef>
      <a:spcAft>
        <a:spcPct val="0"/>
      </a:spcAft>
      <a:defRPr sz="6000" kern="1200">
        <a:solidFill>
          <a:schemeClr val="tx1"/>
        </a:solidFill>
        <a:latin typeface="Arial" charset="0"/>
        <a:ea typeface="+mn-ea"/>
        <a:cs typeface="+mn-cs"/>
      </a:defRPr>
    </a:lvl4pPr>
    <a:lvl5pPr marL="1828800" algn="ctr" rtl="0" fontAlgn="base">
      <a:spcBef>
        <a:spcPct val="0"/>
      </a:spcBef>
      <a:spcAft>
        <a:spcPct val="0"/>
      </a:spcAft>
      <a:defRPr sz="6000" kern="1200">
        <a:solidFill>
          <a:schemeClr val="tx1"/>
        </a:solidFill>
        <a:latin typeface="Arial" charset="0"/>
        <a:ea typeface="+mn-ea"/>
        <a:cs typeface="+mn-cs"/>
      </a:defRPr>
    </a:lvl5pPr>
    <a:lvl6pPr marL="2286000" algn="l" defTabSz="914400" rtl="0" eaLnBrk="1" latinLnBrk="0" hangingPunct="1">
      <a:defRPr sz="6000" kern="1200">
        <a:solidFill>
          <a:schemeClr val="tx1"/>
        </a:solidFill>
        <a:latin typeface="Arial" charset="0"/>
        <a:ea typeface="+mn-ea"/>
        <a:cs typeface="+mn-cs"/>
      </a:defRPr>
    </a:lvl6pPr>
    <a:lvl7pPr marL="2743200" algn="l" defTabSz="914400" rtl="0" eaLnBrk="1" latinLnBrk="0" hangingPunct="1">
      <a:defRPr sz="6000" kern="1200">
        <a:solidFill>
          <a:schemeClr val="tx1"/>
        </a:solidFill>
        <a:latin typeface="Arial" charset="0"/>
        <a:ea typeface="+mn-ea"/>
        <a:cs typeface="+mn-cs"/>
      </a:defRPr>
    </a:lvl7pPr>
    <a:lvl8pPr marL="3200400" algn="l" defTabSz="914400" rtl="0" eaLnBrk="1" latinLnBrk="0" hangingPunct="1">
      <a:defRPr sz="6000" kern="1200">
        <a:solidFill>
          <a:schemeClr val="tx1"/>
        </a:solidFill>
        <a:latin typeface="Arial" charset="0"/>
        <a:ea typeface="+mn-ea"/>
        <a:cs typeface="+mn-cs"/>
      </a:defRPr>
    </a:lvl8pPr>
    <a:lvl9pPr marL="3657600" algn="l" defTabSz="914400" rtl="0" eaLnBrk="1" latinLnBrk="0" hangingPunct="1">
      <a:defRPr sz="6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4232">
          <p15:clr>
            <a:srgbClr val="A4A3A4"/>
          </p15:clr>
        </p15:guide>
        <p15:guide id="2" orient="horz" pos="17672">
          <p15:clr>
            <a:srgbClr val="A4A3A4"/>
          </p15:clr>
        </p15:guide>
        <p15:guide id="3" orient="horz" pos="1880">
          <p15:clr>
            <a:srgbClr val="A4A3A4"/>
          </p15:clr>
        </p15:guide>
        <p15:guide id="4" pos="102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31" autoAdjust="0"/>
    <p:restoredTop sz="94660"/>
  </p:normalViewPr>
  <p:slideViewPr>
    <p:cSldViewPr snapToGrid="0" showGuides="1">
      <p:cViewPr varScale="1">
        <p:scale>
          <a:sx n="26" d="100"/>
          <a:sy n="26" d="100"/>
        </p:scale>
        <p:origin x="2436" y="18"/>
      </p:cViewPr>
      <p:guideLst>
        <p:guide orient="horz" pos="4232"/>
        <p:guide orient="horz" pos="17672"/>
        <p:guide orient="horz" pos="1880"/>
        <p:guide pos="102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409700" y="692150"/>
            <a:ext cx="3897313"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020C97D-045E-47EF-82B8-A239FE7A1A52}" type="slidenum">
              <a:rPr lang="en-US" altLang="en-US"/>
              <a:pPr>
                <a:defRPr/>
              </a:pPr>
              <a:t>‹#›</a:t>
            </a:fld>
            <a:endParaRPr lang="en-US" altLang="en-US"/>
          </a:p>
        </p:txBody>
      </p:sp>
    </p:spTree>
    <p:extLst>
      <p:ext uri="{BB962C8B-B14F-4D97-AF65-F5344CB8AC3E}">
        <p14:creationId xmlns:p14="http://schemas.microsoft.com/office/powerpoint/2010/main" val="38089755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fld id="{8FC38C7D-4975-4905-B0E6-045D869C8C77}"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30463" y="8947150"/>
            <a:ext cx="27536775" cy="617537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4859338" y="16322675"/>
            <a:ext cx="22679025" cy="73596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91414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19250" y="1154113"/>
            <a:ext cx="29159200" cy="48006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619250" y="6721475"/>
            <a:ext cx="29159200" cy="190087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0827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88650" y="1154113"/>
            <a:ext cx="7289800" cy="2457608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619250" y="1154113"/>
            <a:ext cx="21717000" cy="245760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5746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19250" y="1154113"/>
            <a:ext cx="29159200" cy="48006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1619250" y="6721475"/>
            <a:ext cx="29159200" cy="190087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0609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59050" y="18508663"/>
            <a:ext cx="27538363" cy="5721350"/>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559050" y="12207875"/>
            <a:ext cx="27538363" cy="6300788"/>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9318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19250" y="1154113"/>
            <a:ext cx="29159200" cy="48006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619250" y="6721475"/>
            <a:ext cx="14503400" cy="19008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275050" y="6721475"/>
            <a:ext cx="14503400" cy="190087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5510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19250" y="1154113"/>
            <a:ext cx="29159200" cy="48006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19250" y="6446838"/>
            <a:ext cx="14314488" cy="2687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19250" y="9134475"/>
            <a:ext cx="14314488" cy="16595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457613" y="6446838"/>
            <a:ext cx="14320837" cy="268763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457613" y="9134475"/>
            <a:ext cx="14320837" cy="165957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8739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19250" y="1154113"/>
            <a:ext cx="29159200" cy="48006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099984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5691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9250" y="1146175"/>
            <a:ext cx="10658475" cy="4881563"/>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666663" y="1146175"/>
            <a:ext cx="18111787" cy="245840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19250" y="6027738"/>
            <a:ext cx="10658475" cy="197024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27263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50000" y="20162838"/>
            <a:ext cx="19438938" cy="2379662"/>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350000" y="2573338"/>
            <a:ext cx="19438938" cy="1728311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50000" y="22542500"/>
            <a:ext cx="19438938" cy="3381375"/>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7001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megaprint.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a:hlinkClick r:id="rId13"/>
            <a:extLst>
              <a:ext uri="{FF2B5EF4-FFF2-40B4-BE49-F238E27FC236}">
                <a16:creationId xmlns:a16="http://schemas.microsoft.com/office/drawing/2014/main" id="{6BFFBEBF-6F96-4D73-87E7-3525B82575BF}"/>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38727"/>
          <a:stretch>
            <a:fillRect/>
          </a:stretch>
        </p:blipFill>
        <p:spPr bwMode="auto">
          <a:xfrm>
            <a:off x="26254040" y="28211288"/>
            <a:ext cx="3255359" cy="16719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1">
            <a:extLst>
              <a:ext uri="{FF2B5EF4-FFF2-40B4-BE49-F238E27FC236}">
                <a16:creationId xmlns:a16="http://schemas.microsoft.com/office/drawing/2014/main" id="{9C365D95-4213-4FDE-84BF-DFB5A2F65993}"/>
              </a:ext>
            </a:extLst>
          </p:cNvPr>
          <p:cNvSpPr txBox="1"/>
          <p:nvPr userDrawn="1"/>
        </p:nvSpPr>
        <p:spPr>
          <a:xfrm>
            <a:off x="29486540" y="28134452"/>
            <a:ext cx="1975669" cy="292388"/>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1300" dirty="0">
                <a:solidFill>
                  <a:schemeClr val="bg1"/>
                </a:solidFill>
              </a:rPr>
              <a:t>www.postersession.com</a:t>
            </a:r>
          </a:p>
        </p:txBody>
      </p:sp>
      <p:sp>
        <p:nvSpPr>
          <p:cNvPr id="6" name="TextBox 1">
            <a:extLst>
              <a:ext uri="{FF2B5EF4-FFF2-40B4-BE49-F238E27FC236}">
                <a16:creationId xmlns:a16="http://schemas.microsoft.com/office/drawing/2014/main" id="{C7E6A034-93E0-421C-ACA5-B28573E1673A}"/>
              </a:ext>
            </a:extLst>
          </p:cNvPr>
          <p:cNvSpPr txBox="1"/>
          <p:nvPr userDrawn="1"/>
        </p:nvSpPr>
        <p:spPr>
          <a:xfrm>
            <a:off x="0" y="28680489"/>
            <a:ext cx="461986" cy="123111"/>
          </a:xfrm>
          <a:prstGeom prst="rect">
            <a:avLst/>
          </a:prstGeom>
          <a:noFill/>
        </p:spPr>
        <p:txBody>
          <a:bodyPr wrap="none" rtlCol="0">
            <a:spAutoFit/>
          </a:bodyPr>
          <a:lstStyle>
            <a:defPPr>
              <a:defRPr lang="en-US"/>
            </a:defPPr>
            <a:lvl1pPr algn="ctr" rtl="0" fontAlgn="base">
              <a:spcBef>
                <a:spcPct val="0"/>
              </a:spcBef>
              <a:spcAft>
                <a:spcPct val="0"/>
              </a:spcAft>
              <a:defRPr sz="9700" kern="1200">
                <a:solidFill>
                  <a:schemeClr val="tx1"/>
                </a:solidFill>
                <a:latin typeface="Arial" charset="0"/>
                <a:ea typeface="+mn-ea"/>
                <a:cs typeface="+mn-cs"/>
              </a:defRPr>
            </a:lvl1pPr>
            <a:lvl2pPr marL="457200" algn="ctr" rtl="0" fontAlgn="base">
              <a:spcBef>
                <a:spcPct val="0"/>
              </a:spcBef>
              <a:spcAft>
                <a:spcPct val="0"/>
              </a:spcAft>
              <a:defRPr sz="9700" kern="1200">
                <a:solidFill>
                  <a:schemeClr val="tx1"/>
                </a:solidFill>
                <a:latin typeface="Arial" charset="0"/>
                <a:ea typeface="+mn-ea"/>
                <a:cs typeface="+mn-cs"/>
              </a:defRPr>
            </a:lvl2pPr>
            <a:lvl3pPr marL="914400" algn="ctr" rtl="0" fontAlgn="base">
              <a:spcBef>
                <a:spcPct val="0"/>
              </a:spcBef>
              <a:spcAft>
                <a:spcPct val="0"/>
              </a:spcAft>
              <a:defRPr sz="9700" kern="1200">
                <a:solidFill>
                  <a:schemeClr val="tx1"/>
                </a:solidFill>
                <a:latin typeface="Arial" charset="0"/>
                <a:ea typeface="+mn-ea"/>
                <a:cs typeface="+mn-cs"/>
              </a:defRPr>
            </a:lvl3pPr>
            <a:lvl4pPr marL="1371600" algn="ctr" rtl="0" fontAlgn="base">
              <a:spcBef>
                <a:spcPct val="0"/>
              </a:spcBef>
              <a:spcAft>
                <a:spcPct val="0"/>
              </a:spcAft>
              <a:defRPr sz="9700" kern="1200">
                <a:solidFill>
                  <a:schemeClr val="tx1"/>
                </a:solidFill>
                <a:latin typeface="Arial" charset="0"/>
                <a:ea typeface="+mn-ea"/>
                <a:cs typeface="+mn-cs"/>
              </a:defRPr>
            </a:lvl4pPr>
            <a:lvl5pPr marL="1828800" algn="ctr" rtl="0" fontAlgn="base">
              <a:spcBef>
                <a:spcPct val="0"/>
              </a:spcBef>
              <a:spcAft>
                <a:spcPct val="0"/>
              </a:spcAft>
              <a:defRPr sz="9700" kern="1200">
                <a:solidFill>
                  <a:schemeClr val="tx1"/>
                </a:solidFill>
                <a:latin typeface="Arial" charset="0"/>
                <a:ea typeface="+mn-ea"/>
                <a:cs typeface="+mn-cs"/>
              </a:defRPr>
            </a:lvl5pPr>
            <a:lvl6pPr marL="2286000" algn="l" defTabSz="914400" rtl="0" eaLnBrk="1" latinLnBrk="0" hangingPunct="1">
              <a:defRPr sz="9700" kern="1200">
                <a:solidFill>
                  <a:schemeClr val="tx1"/>
                </a:solidFill>
                <a:latin typeface="Arial" charset="0"/>
                <a:ea typeface="+mn-ea"/>
                <a:cs typeface="+mn-cs"/>
              </a:defRPr>
            </a:lvl6pPr>
            <a:lvl7pPr marL="2743200" algn="l" defTabSz="914400" rtl="0" eaLnBrk="1" latinLnBrk="0" hangingPunct="1">
              <a:defRPr sz="9700" kern="1200">
                <a:solidFill>
                  <a:schemeClr val="tx1"/>
                </a:solidFill>
                <a:latin typeface="Arial" charset="0"/>
                <a:ea typeface="+mn-ea"/>
                <a:cs typeface="+mn-cs"/>
              </a:defRPr>
            </a:lvl7pPr>
            <a:lvl8pPr marL="3200400" algn="l" defTabSz="914400" rtl="0" eaLnBrk="1" latinLnBrk="0" hangingPunct="1">
              <a:defRPr sz="9700" kern="1200">
                <a:solidFill>
                  <a:schemeClr val="tx1"/>
                </a:solidFill>
                <a:latin typeface="Arial" charset="0"/>
                <a:ea typeface="+mn-ea"/>
                <a:cs typeface="+mn-cs"/>
              </a:defRPr>
            </a:lvl8pPr>
            <a:lvl9pPr marL="3657600" algn="l" defTabSz="914400" rtl="0" eaLnBrk="1" latinLnBrk="0" hangingPunct="1">
              <a:defRPr sz="9700" kern="1200">
                <a:solidFill>
                  <a:schemeClr val="tx1"/>
                </a:solidFill>
                <a:latin typeface="Arial" charset="0"/>
                <a:ea typeface="+mn-ea"/>
                <a:cs typeface="+mn-cs"/>
              </a:defRPr>
            </a:lvl9pPr>
          </a:lstStyle>
          <a:p>
            <a:r>
              <a:rPr lang="en-US" sz="200"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59113" rtl="0" eaLnBrk="0" fontAlgn="base" hangingPunct="0">
        <a:spcBef>
          <a:spcPct val="0"/>
        </a:spcBef>
        <a:spcAft>
          <a:spcPct val="0"/>
        </a:spcAft>
        <a:defRPr sz="14700">
          <a:solidFill>
            <a:schemeClr val="tx2"/>
          </a:solidFill>
          <a:latin typeface="+mj-lt"/>
          <a:ea typeface="+mj-ea"/>
          <a:cs typeface="+mj-cs"/>
        </a:defRPr>
      </a:lvl1pPr>
      <a:lvl2pPr algn="ctr" defTabSz="3059113" rtl="0" eaLnBrk="0" fontAlgn="base" hangingPunct="0">
        <a:spcBef>
          <a:spcPct val="0"/>
        </a:spcBef>
        <a:spcAft>
          <a:spcPct val="0"/>
        </a:spcAft>
        <a:defRPr sz="14700">
          <a:solidFill>
            <a:schemeClr val="tx2"/>
          </a:solidFill>
          <a:latin typeface="Arial" charset="0"/>
        </a:defRPr>
      </a:lvl2pPr>
      <a:lvl3pPr algn="ctr" defTabSz="3059113" rtl="0" eaLnBrk="0" fontAlgn="base" hangingPunct="0">
        <a:spcBef>
          <a:spcPct val="0"/>
        </a:spcBef>
        <a:spcAft>
          <a:spcPct val="0"/>
        </a:spcAft>
        <a:defRPr sz="14700">
          <a:solidFill>
            <a:schemeClr val="tx2"/>
          </a:solidFill>
          <a:latin typeface="Arial" charset="0"/>
        </a:defRPr>
      </a:lvl3pPr>
      <a:lvl4pPr algn="ctr" defTabSz="3059113" rtl="0" eaLnBrk="0" fontAlgn="base" hangingPunct="0">
        <a:spcBef>
          <a:spcPct val="0"/>
        </a:spcBef>
        <a:spcAft>
          <a:spcPct val="0"/>
        </a:spcAft>
        <a:defRPr sz="14700">
          <a:solidFill>
            <a:schemeClr val="tx2"/>
          </a:solidFill>
          <a:latin typeface="Arial" charset="0"/>
        </a:defRPr>
      </a:lvl4pPr>
      <a:lvl5pPr algn="ctr" defTabSz="3059113" rtl="0" eaLnBrk="0" fontAlgn="base" hangingPunct="0">
        <a:spcBef>
          <a:spcPct val="0"/>
        </a:spcBef>
        <a:spcAft>
          <a:spcPct val="0"/>
        </a:spcAft>
        <a:defRPr sz="14700">
          <a:solidFill>
            <a:schemeClr val="tx2"/>
          </a:solidFill>
          <a:latin typeface="Arial" charset="0"/>
        </a:defRPr>
      </a:lvl5pPr>
      <a:lvl6pPr marL="457200" algn="ctr" defTabSz="3059113" rtl="0" fontAlgn="base">
        <a:spcBef>
          <a:spcPct val="0"/>
        </a:spcBef>
        <a:spcAft>
          <a:spcPct val="0"/>
        </a:spcAft>
        <a:defRPr sz="14700">
          <a:solidFill>
            <a:schemeClr val="tx2"/>
          </a:solidFill>
          <a:latin typeface="Arial" charset="0"/>
        </a:defRPr>
      </a:lvl6pPr>
      <a:lvl7pPr marL="914400" algn="ctr" defTabSz="3059113" rtl="0" fontAlgn="base">
        <a:spcBef>
          <a:spcPct val="0"/>
        </a:spcBef>
        <a:spcAft>
          <a:spcPct val="0"/>
        </a:spcAft>
        <a:defRPr sz="14700">
          <a:solidFill>
            <a:schemeClr val="tx2"/>
          </a:solidFill>
          <a:latin typeface="Arial" charset="0"/>
        </a:defRPr>
      </a:lvl7pPr>
      <a:lvl8pPr marL="1371600" algn="ctr" defTabSz="3059113" rtl="0" fontAlgn="base">
        <a:spcBef>
          <a:spcPct val="0"/>
        </a:spcBef>
        <a:spcAft>
          <a:spcPct val="0"/>
        </a:spcAft>
        <a:defRPr sz="14700">
          <a:solidFill>
            <a:schemeClr val="tx2"/>
          </a:solidFill>
          <a:latin typeface="Arial" charset="0"/>
        </a:defRPr>
      </a:lvl8pPr>
      <a:lvl9pPr marL="1828800" algn="ctr" defTabSz="3059113" rtl="0" fontAlgn="base">
        <a:spcBef>
          <a:spcPct val="0"/>
        </a:spcBef>
        <a:spcAft>
          <a:spcPct val="0"/>
        </a:spcAft>
        <a:defRPr sz="14700">
          <a:solidFill>
            <a:schemeClr val="tx2"/>
          </a:solidFill>
          <a:latin typeface="Arial" charset="0"/>
        </a:defRPr>
      </a:lvl9pPr>
    </p:titleStyle>
    <p:bodyStyle>
      <a:lvl1pPr marL="1147763" indent="-1147763" algn="l" defTabSz="3059113" rtl="0" eaLnBrk="0" fontAlgn="base" hangingPunct="0">
        <a:spcBef>
          <a:spcPct val="20000"/>
        </a:spcBef>
        <a:spcAft>
          <a:spcPct val="0"/>
        </a:spcAft>
        <a:buChar char="•"/>
        <a:defRPr sz="10700">
          <a:solidFill>
            <a:schemeClr val="tx1"/>
          </a:solidFill>
          <a:latin typeface="+mn-lt"/>
          <a:ea typeface="+mn-ea"/>
          <a:cs typeface="+mn-cs"/>
        </a:defRPr>
      </a:lvl1pPr>
      <a:lvl2pPr marL="2486025" indent="-957263" algn="l" defTabSz="3059113" rtl="0" eaLnBrk="0" fontAlgn="base" hangingPunct="0">
        <a:spcBef>
          <a:spcPct val="20000"/>
        </a:spcBef>
        <a:spcAft>
          <a:spcPct val="0"/>
        </a:spcAft>
        <a:buChar char="–"/>
        <a:defRPr sz="9300">
          <a:solidFill>
            <a:schemeClr val="tx1"/>
          </a:solidFill>
          <a:latin typeface="+mn-lt"/>
        </a:defRPr>
      </a:lvl2pPr>
      <a:lvl3pPr marL="3824288" indent="-765175" algn="l" defTabSz="3059113" rtl="0" eaLnBrk="0" fontAlgn="base" hangingPunct="0">
        <a:spcBef>
          <a:spcPct val="20000"/>
        </a:spcBef>
        <a:spcAft>
          <a:spcPct val="0"/>
        </a:spcAft>
        <a:buChar char="•"/>
        <a:defRPr sz="8000">
          <a:solidFill>
            <a:schemeClr val="tx1"/>
          </a:solidFill>
          <a:latin typeface="+mn-lt"/>
        </a:defRPr>
      </a:lvl3pPr>
      <a:lvl4pPr marL="5354638" indent="-765175" algn="l" defTabSz="3059113" rtl="0" eaLnBrk="0" fontAlgn="base" hangingPunct="0">
        <a:spcBef>
          <a:spcPct val="20000"/>
        </a:spcBef>
        <a:spcAft>
          <a:spcPct val="0"/>
        </a:spcAft>
        <a:buChar char="–"/>
        <a:defRPr sz="6700">
          <a:solidFill>
            <a:schemeClr val="tx1"/>
          </a:solidFill>
          <a:latin typeface="+mn-lt"/>
        </a:defRPr>
      </a:lvl4pPr>
      <a:lvl5pPr marL="6884988" indent="-765175" algn="l" defTabSz="3059113" rtl="0" eaLnBrk="0" fontAlgn="base" hangingPunct="0">
        <a:spcBef>
          <a:spcPct val="20000"/>
        </a:spcBef>
        <a:spcAft>
          <a:spcPct val="0"/>
        </a:spcAft>
        <a:buChar char="»"/>
        <a:defRPr sz="6700">
          <a:solidFill>
            <a:schemeClr val="tx1"/>
          </a:solidFill>
          <a:latin typeface="+mn-lt"/>
        </a:defRPr>
      </a:lvl5pPr>
      <a:lvl6pPr marL="7342188" indent="-765175" algn="l" defTabSz="3059113" rtl="0" fontAlgn="base">
        <a:spcBef>
          <a:spcPct val="20000"/>
        </a:spcBef>
        <a:spcAft>
          <a:spcPct val="0"/>
        </a:spcAft>
        <a:buChar char="»"/>
        <a:defRPr sz="6700">
          <a:solidFill>
            <a:schemeClr val="tx1"/>
          </a:solidFill>
          <a:latin typeface="+mn-lt"/>
        </a:defRPr>
      </a:lvl6pPr>
      <a:lvl7pPr marL="7799388" indent="-765175" algn="l" defTabSz="3059113" rtl="0" fontAlgn="base">
        <a:spcBef>
          <a:spcPct val="20000"/>
        </a:spcBef>
        <a:spcAft>
          <a:spcPct val="0"/>
        </a:spcAft>
        <a:buChar char="»"/>
        <a:defRPr sz="6700">
          <a:solidFill>
            <a:schemeClr val="tx1"/>
          </a:solidFill>
          <a:latin typeface="+mn-lt"/>
        </a:defRPr>
      </a:lvl7pPr>
      <a:lvl8pPr marL="8256588" indent="-765175" algn="l" defTabSz="3059113" rtl="0" fontAlgn="base">
        <a:spcBef>
          <a:spcPct val="20000"/>
        </a:spcBef>
        <a:spcAft>
          <a:spcPct val="0"/>
        </a:spcAft>
        <a:buChar char="»"/>
        <a:defRPr sz="6700">
          <a:solidFill>
            <a:schemeClr val="tx1"/>
          </a:solidFill>
          <a:latin typeface="+mn-lt"/>
        </a:defRPr>
      </a:lvl8pPr>
      <a:lvl9pPr marL="8713788" indent="-765175" algn="l" defTabSz="3059113" rtl="0" fontAlgn="base">
        <a:spcBef>
          <a:spcPct val="20000"/>
        </a:spcBef>
        <a:spcAft>
          <a:spcPct val="0"/>
        </a:spcAft>
        <a:buChar char="»"/>
        <a:defRPr sz="6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chemeClr val="bg1"/>
            </a:gs>
            <a:gs pos="100000">
              <a:srgbClr val="003064"/>
            </a:gs>
          </a:gsLst>
          <a:lin ang="5400000" scaled="1"/>
        </a:gradFill>
        <a:effectLst/>
      </p:bgPr>
    </p:bg>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24242713" y="5318125"/>
            <a:ext cx="7648575" cy="227361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8380413" y="5334000"/>
            <a:ext cx="7650162" cy="227361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2" name="AutoShape 31"/>
          <p:cNvSpPr>
            <a:spLocks noChangeArrowheads="1"/>
          </p:cNvSpPr>
          <p:nvPr/>
        </p:nvSpPr>
        <p:spPr bwMode="auto">
          <a:xfrm>
            <a:off x="16311563" y="5334000"/>
            <a:ext cx="7648575" cy="227361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3" name="AutoShape 4"/>
          <p:cNvSpPr>
            <a:spLocks noChangeArrowheads="1"/>
          </p:cNvSpPr>
          <p:nvPr/>
        </p:nvSpPr>
        <p:spPr bwMode="auto">
          <a:xfrm>
            <a:off x="449263" y="5334000"/>
            <a:ext cx="7650162" cy="2273617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54" name="Text Box 9"/>
          <p:cNvSpPr txBox="1">
            <a:spLocks noChangeArrowheads="1"/>
          </p:cNvSpPr>
          <p:nvPr/>
        </p:nvSpPr>
        <p:spPr bwMode="auto">
          <a:xfrm>
            <a:off x="665163" y="7278688"/>
            <a:ext cx="7218362" cy="2006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We hope you find this template useful! This one is set up to yield a 90x80 centimeter horizontal poster.</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We’ve put in the headings we usually see in these posters, you can copy and paste and change to your hearts content! We suggest you use keep black text against a light background so that it is easy to read. Background color can be changed in format-background-drop down menu.</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go to format-line spacing and reduce it to 90 or even 85%.</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How to bring things in from Excel® and Word®</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Excel</a:t>
            </a:r>
            <a:r>
              <a:rPr lang="en-US" altLang="en-US" sz="2200">
                <a:latin typeface="Times New Roman" pitchFamily="18" charset="0"/>
              </a:rPr>
              <a:t>- select the chart, hit edit-copy, and then edit-paste into PowerPoint®. The chart can then be stretched to fit as required. If you need to edit parts of the chart, it can be ungrouped. </a:t>
            </a:r>
            <a:r>
              <a:rPr lang="en-US" altLang="en-US" sz="2200" b="1" i="1" u="sng">
                <a:latin typeface="Times New Roman" pitchFamily="18" charset="0"/>
              </a:rPr>
              <a:t>Watch out</a:t>
            </a:r>
            <a:r>
              <a:rPr lang="en-US" altLang="en-US" sz="220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Word</a:t>
            </a:r>
            <a:r>
              <a:rPr lang="en-US" altLang="en-US" sz="2200">
                <a:latin typeface="Times New Roman" pitchFamily="18" charset="0"/>
              </a:rPr>
              <a:t>- select the text to be brought into PowerPoint, hit edit-copy, then edit-paste the text into a new or existing text block. This text is editable. You can change the size, color, etc. in format-text. We suggest you not put shadows on smaller text. Stick with Arial and Times New Roman fonts so your collaborators will have them.</a:t>
            </a:r>
          </a:p>
          <a:p>
            <a:pPr algn="l">
              <a:lnSpc>
                <a:spcPct val="95000"/>
              </a:lnSpc>
            </a:pPr>
            <a:endParaRPr lang="en-US" altLang="en-US" sz="2200" b="1">
              <a:latin typeface="Times New Roman" pitchFamily="18" charset="0"/>
            </a:endParaRPr>
          </a:p>
          <a:p>
            <a:pPr algn="l">
              <a:lnSpc>
                <a:spcPct val="95000"/>
              </a:lnSpc>
            </a:pPr>
            <a:r>
              <a:rPr lang="en-US" altLang="en-US" sz="2200" b="1">
                <a:latin typeface="Times New Roman" pitchFamily="18" charset="0"/>
              </a:rPr>
              <a:t>Scans</a:t>
            </a:r>
            <a:endParaRPr lang="en-US" altLang="en-US" sz="2200">
              <a:latin typeface="Times New Roman" pitchFamily="18" charset="0"/>
            </a:endParaRP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need images to be 72 to 100 dpi in their </a:t>
            </a:r>
            <a:r>
              <a:rPr lang="en-US" altLang="en-US" sz="2200" u="sng">
                <a:latin typeface="Times New Roman" pitchFamily="18" charset="0"/>
              </a:rPr>
              <a:t>final size</a:t>
            </a:r>
            <a:r>
              <a:rPr lang="en-US" altLang="en-US" sz="2200">
                <a:latin typeface="Times New Roman" pitchFamily="18" charset="0"/>
              </a:rPr>
              <a:t>, or use a rule of thumb of 2 to 4 megabytes of uncompressed .tif file per square foot of image. For instance, a 3x5 photo that will be 6x10 in size on the final poster should be scanned at 200 dpi.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prefer that you import tif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Preview: </a:t>
            </a:r>
            <a:r>
              <a:rPr lang="en-US" altLang="en-US" sz="2200">
                <a:latin typeface="Times New Roman" pitchFamily="18" charset="0"/>
              </a:rPr>
              <a:t>To see your in poster in actual  size, go to view-zoom-100%. Posters to be printed at 200% need to be viewed at 200%.</a:t>
            </a:r>
          </a:p>
          <a:p>
            <a:pPr algn="l">
              <a:lnSpc>
                <a:spcPct val="95000"/>
              </a:lnSpc>
            </a:pPr>
            <a:endParaRPr lang="en-US" altLang="en-US" sz="2200">
              <a:latin typeface="Times New Roman" pitchFamily="18" charset="0"/>
            </a:endParaRPr>
          </a:p>
          <a:p>
            <a:pPr algn="l">
              <a:lnSpc>
                <a:spcPct val="95000"/>
              </a:lnSpc>
            </a:pPr>
            <a:r>
              <a:rPr lang="en-US" altLang="en-US" sz="2200" b="1">
                <a:latin typeface="Times New Roman" pitchFamily="18" charset="0"/>
              </a:rPr>
              <a:t>Feedback:</a:t>
            </a:r>
            <a:r>
              <a:rPr lang="en-US" altLang="en-US" sz="2200">
                <a:latin typeface="Times New Roman" pitchFamily="18" charset="0"/>
              </a:rPr>
              <a:t> If you have comments about how this template worked for you, email to sales@megaprint.com.  </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We listen! Call us at 800-590-7850 if we can help in any way.</a:t>
            </a:r>
            <a:endParaRPr lang="en-US" altLang="en-US" sz="2200" b="1">
              <a:latin typeface="Times New Roman" pitchFamily="18" charset="0"/>
            </a:endParaRPr>
          </a:p>
        </p:txBody>
      </p:sp>
      <p:sp>
        <p:nvSpPr>
          <p:cNvPr id="2055" name="Text Box 10"/>
          <p:cNvSpPr txBox="1">
            <a:spLocks noChangeArrowheads="1"/>
          </p:cNvSpPr>
          <p:nvPr/>
        </p:nvSpPr>
        <p:spPr bwMode="auto">
          <a:xfrm>
            <a:off x="8548688" y="5734050"/>
            <a:ext cx="7256462"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Methods</a:t>
            </a:r>
          </a:p>
        </p:txBody>
      </p:sp>
      <p:sp>
        <p:nvSpPr>
          <p:cNvPr id="2056" name="Text Box 11"/>
          <p:cNvSpPr txBox="1">
            <a:spLocks noChangeArrowheads="1"/>
          </p:cNvSpPr>
          <p:nvPr/>
        </p:nvSpPr>
        <p:spPr bwMode="auto">
          <a:xfrm>
            <a:off x="24523700" y="5738813"/>
            <a:ext cx="7254875"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Conclusions</a:t>
            </a:r>
          </a:p>
        </p:txBody>
      </p:sp>
      <p:sp>
        <p:nvSpPr>
          <p:cNvPr id="2057" name="AutoShape 13"/>
          <p:cNvSpPr>
            <a:spLocks noChangeArrowheads="1"/>
          </p:cNvSpPr>
          <p:nvPr/>
        </p:nvSpPr>
        <p:spPr bwMode="auto">
          <a:xfrm>
            <a:off x="506413" y="333375"/>
            <a:ext cx="31384875" cy="4600575"/>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743" tIns="31871" rIns="63743" bIns="31871" anchor="ct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900113" y="866775"/>
            <a:ext cx="30203775"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10600" b="1"/>
              <a:t>Title of the Research Study</a:t>
            </a:r>
          </a:p>
          <a:p>
            <a:pPr eaLnBrk="1" hangingPunct="1"/>
            <a:r>
              <a:rPr lang="en-US" altLang="en-US" sz="7200" b="1"/>
              <a:t>PEOPLE WHO DID THE STUDY</a:t>
            </a:r>
          </a:p>
          <a:p>
            <a:pPr eaLnBrk="1" hangingPunct="1"/>
            <a:r>
              <a:rPr lang="en-US" altLang="en-US" sz="4200" b="1" i="1"/>
              <a:t>UNIVERSITIES AND/OR  HOSPITALS THEY ARE AFFILIATED WITH</a:t>
            </a:r>
            <a:endParaRPr lang="en-US" altLang="en-US" sz="7200"/>
          </a:p>
        </p:txBody>
      </p:sp>
      <p:sp>
        <p:nvSpPr>
          <p:cNvPr id="2059" name="Text Box 16"/>
          <p:cNvSpPr txBox="1">
            <a:spLocks noChangeArrowheads="1"/>
          </p:cNvSpPr>
          <p:nvPr/>
        </p:nvSpPr>
        <p:spPr bwMode="auto">
          <a:xfrm>
            <a:off x="506413" y="1933575"/>
            <a:ext cx="2700337"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000">
              <a:solidFill>
                <a:srgbClr val="FF0000"/>
              </a:solidFill>
            </a:endParaRPr>
          </a:p>
        </p:txBody>
      </p:sp>
      <p:sp>
        <p:nvSpPr>
          <p:cNvPr id="2060" name="Text Box 25"/>
          <p:cNvSpPr txBox="1">
            <a:spLocks noChangeArrowheads="1"/>
          </p:cNvSpPr>
          <p:nvPr/>
        </p:nvSpPr>
        <p:spPr bwMode="auto">
          <a:xfrm>
            <a:off x="17159288" y="17348200"/>
            <a:ext cx="6130925"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4500" b="1" i="1"/>
              <a:t>Figure #2</a:t>
            </a:r>
          </a:p>
        </p:txBody>
      </p:sp>
      <p:sp>
        <p:nvSpPr>
          <p:cNvPr id="2061" name="AutoShape 26"/>
          <p:cNvSpPr>
            <a:spLocks noChangeArrowheads="1"/>
          </p:cNvSpPr>
          <p:nvPr/>
        </p:nvSpPr>
        <p:spPr bwMode="auto">
          <a:xfrm>
            <a:off x="16975138" y="18856325"/>
            <a:ext cx="6188075" cy="6107113"/>
          </a:xfrm>
          <a:prstGeom prst="flowChartOr">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6000">
                <a:solidFill>
                  <a:schemeClr val="tx1"/>
                </a:solidFill>
                <a:latin typeface="Arial" charset="0"/>
              </a:defRPr>
            </a:lvl1pPr>
            <a:lvl2pPr marL="742950" indent="-285750" eaLnBrk="0" hangingPunct="0">
              <a:defRPr sz="6000">
                <a:solidFill>
                  <a:schemeClr val="tx1"/>
                </a:solidFill>
                <a:latin typeface="Arial" charset="0"/>
              </a:defRPr>
            </a:lvl2pPr>
            <a:lvl3pPr marL="1143000" indent="-228600" eaLnBrk="0" hangingPunct="0">
              <a:defRPr sz="6000">
                <a:solidFill>
                  <a:schemeClr val="tx1"/>
                </a:solidFill>
                <a:latin typeface="Arial" charset="0"/>
              </a:defRPr>
            </a:lvl3pPr>
            <a:lvl4pPr marL="1600200" indent="-228600" eaLnBrk="0" hangingPunct="0">
              <a:defRPr sz="6000">
                <a:solidFill>
                  <a:schemeClr val="tx1"/>
                </a:solidFill>
                <a:latin typeface="Arial" charset="0"/>
              </a:defRPr>
            </a:lvl4pPr>
            <a:lvl5pPr marL="2057400" indent="-228600" eaLnBrk="0" hangingPunct="0">
              <a:defRPr sz="6000">
                <a:solidFill>
                  <a:schemeClr val="tx1"/>
                </a:solidFill>
                <a:latin typeface="Arial" charset="0"/>
              </a:defRPr>
            </a:lvl5pPr>
            <a:lvl6pPr marL="2514600" indent="-228600" algn="ctr" eaLnBrk="0" fontAlgn="base" hangingPunct="0">
              <a:spcBef>
                <a:spcPct val="0"/>
              </a:spcBef>
              <a:spcAft>
                <a:spcPct val="0"/>
              </a:spcAft>
              <a:defRPr sz="6000">
                <a:solidFill>
                  <a:schemeClr val="tx1"/>
                </a:solidFill>
                <a:latin typeface="Arial" charset="0"/>
              </a:defRPr>
            </a:lvl6pPr>
            <a:lvl7pPr marL="2971800" indent="-228600" algn="ctr" eaLnBrk="0" fontAlgn="base" hangingPunct="0">
              <a:spcBef>
                <a:spcPct val="0"/>
              </a:spcBef>
              <a:spcAft>
                <a:spcPct val="0"/>
              </a:spcAft>
              <a:defRPr sz="6000">
                <a:solidFill>
                  <a:schemeClr val="tx1"/>
                </a:solidFill>
                <a:latin typeface="Arial" charset="0"/>
              </a:defRPr>
            </a:lvl7pPr>
            <a:lvl8pPr marL="3429000" indent="-228600" algn="ctr" eaLnBrk="0" fontAlgn="base" hangingPunct="0">
              <a:spcBef>
                <a:spcPct val="0"/>
              </a:spcBef>
              <a:spcAft>
                <a:spcPct val="0"/>
              </a:spcAft>
              <a:defRPr sz="6000">
                <a:solidFill>
                  <a:schemeClr val="tx1"/>
                </a:solidFill>
                <a:latin typeface="Arial" charset="0"/>
              </a:defRPr>
            </a:lvl8pPr>
            <a:lvl9pPr marL="3886200" indent="-228600" algn="ctr" eaLnBrk="0" fontAlgn="base" hangingPunct="0">
              <a:spcBef>
                <a:spcPct val="0"/>
              </a:spcBef>
              <a:spcAft>
                <a:spcPct val="0"/>
              </a:spcAft>
              <a:defRPr sz="6000">
                <a:solidFill>
                  <a:schemeClr val="tx1"/>
                </a:solidFill>
                <a:latin typeface="Arial" charset="0"/>
              </a:defRPr>
            </a:lvl9pPr>
          </a:lstStyle>
          <a:p>
            <a:pPr eaLnBrk="1" hangingPunct="1"/>
            <a:endParaRPr lang="en-US" altLang="en-US"/>
          </a:p>
        </p:txBody>
      </p:sp>
      <p:sp>
        <p:nvSpPr>
          <p:cNvPr id="2062" name="Text Box 27"/>
          <p:cNvSpPr txBox="1">
            <a:spLocks noChangeArrowheads="1"/>
          </p:cNvSpPr>
          <p:nvPr/>
        </p:nvSpPr>
        <p:spPr bwMode="auto">
          <a:xfrm>
            <a:off x="24853900" y="22002750"/>
            <a:ext cx="613092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sz="5000"/>
              <a:t>Bibliography</a:t>
            </a:r>
          </a:p>
        </p:txBody>
      </p:sp>
      <p:sp>
        <p:nvSpPr>
          <p:cNvPr id="2063" name="Text Box 36"/>
          <p:cNvSpPr txBox="1">
            <a:spLocks noChangeArrowheads="1"/>
          </p:cNvSpPr>
          <p:nvPr/>
        </p:nvSpPr>
        <p:spPr bwMode="auto">
          <a:xfrm>
            <a:off x="8624888" y="7285038"/>
            <a:ext cx="6954837" cy="4241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defTabSz="427038" eaLnBrk="0" hangingPunct="0">
              <a:defRPr sz="6000">
                <a:solidFill>
                  <a:schemeClr val="tx1"/>
                </a:solidFill>
                <a:latin typeface="Arial" charset="0"/>
              </a:defRPr>
            </a:lvl1pPr>
            <a:lvl2pPr marL="742950" indent="-285750" defTabSz="427038" eaLnBrk="0" hangingPunct="0">
              <a:defRPr sz="6000">
                <a:solidFill>
                  <a:schemeClr val="tx1"/>
                </a:solidFill>
                <a:latin typeface="Arial" charset="0"/>
              </a:defRPr>
            </a:lvl2pPr>
            <a:lvl3pPr marL="1143000" indent="-228600" defTabSz="427038" eaLnBrk="0" hangingPunct="0">
              <a:defRPr sz="6000">
                <a:solidFill>
                  <a:schemeClr val="tx1"/>
                </a:solidFill>
                <a:latin typeface="Arial" charset="0"/>
              </a:defRPr>
            </a:lvl3pPr>
            <a:lvl4pPr marL="1600200" indent="-228600" defTabSz="427038" eaLnBrk="0" hangingPunct="0">
              <a:defRPr sz="6000">
                <a:solidFill>
                  <a:schemeClr val="tx1"/>
                </a:solidFill>
                <a:latin typeface="Arial" charset="0"/>
              </a:defRPr>
            </a:lvl4pPr>
            <a:lvl5pPr marL="2057400" indent="-228600" defTabSz="427038" eaLnBrk="0" hangingPunct="0">
              <a:defRPr sz="6000">
                <a:solidFill>
                  <a:schemeClr val="tx1"/>
                </a:solidFill>
                <a:latin typeface="Arial" charset="0"/>
              </a:defRPr>
            </a:lvl5pPr>
            <a:lvl6pPr marL="2514600" indent="-228600" algn="ctr" defTabSz="427038" eaLnBrk="0" fontAlgn="base" hangingPunct="0">
              <a:spcBef>
                <a:spcPct val="0"/>
              </a:spcBef>
              <a:spcAft>
                <a:spcPct val="0"/>
              </a:spcAft>
              <a:defRPr sz="6000">
                <a:solidFill>
                  <a:schemeClr val="tx1"/>
                </a:solidFill>
                <a:latin typeface="Arial" charset="0"/>
              </a:defRPr>
            </a:lvl6pPr>
            <a:lvl7pPr marL="2971800" indent="-228600" algn="ctr" defTabSz="427038" eaLnBrk="0" fontAlgn="base" hangingPunct="0">
              <a:spcBef>
                <a:spcPct val="0"/>
              </a:spcBef>
              <a:spcAft>
                <a:spcPct val="0"/>
              </a:spcAft>
              <a:defRPr sz="6000">
                <a:solidFill>
                  <a:schemeClr val="tx1"/>
                </a:solidFill>
                <a:latin typeface="Arial" charset="0"/>
              </a:defRPr>
            </a:lvl7pPr>
            <a:lvl8pPr marL="3429000" indent="-228600" algn="ctr" defTabSz="427038" eaLnBrk="0" fontAlgn="base" hangingPunct="0">
              <a:spcBef>
                <a:spcPct val="0"/>
              </a:spcBef>
              <a:spcAft>
                <a:spcPct val="0"/>
              </a:spcAft>
              <a:defRPr sz="6000">
                <a:solidFill>
                  <a:schemeClr val="tx1"/>
                </a:solidFill>
                <a:latin typeface="Arial" charset="0"/>
              </a:defRPr>
            </a:lvl8pPr>
            <a:lvl9pPr marL="3886200" indent="-228600"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endParaRPr lang="en-US" altLang="en-US" sz="2200">
              <a:latin typeface="Times New Roman" pitchFamily="18" charset="0"/>
            </a:endParaRPr>
          </a:p>
        </p:txBody>
      </p:sp>
      <p:sp>
        <p:nvSpPr>
          <p:cNvPr id="2064" name="Text Box 38"/>
          <p:cNvSpPr txBox="1">
            <a:spLocks noChangeArrowheads="1"/>
          </p:cNvSpPr>
          <p:nvPr/>
        </p:nvSpPr>
        <p:spPr bwMode="auto">
          <a:xfrm>
            <a:off x="24660225" y="22953663"/>
            <a:ext cx="6781800" cy="35337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marL="239713" indent="-239713" defTabSz="427038" eaLnBrk="0" hangingPunct="0">
              <a:defRPr sz="6000">
                <a:solidFill>
                  <a:schemeClr val="tx1"/>
                </a:solidFill>
                <a:latin typeface="Arial" charset="0"/>
              </a:defRPr>
            </a:lvl1pPr>
            <a:lvl2pPr marL="452438" indent="-238125" defTabSz="427038" eaLnBrk="0" hangingPunct="0">
              <a:defRPr sz="6000">
                <a:solidFill>
                  <a:schemeClr val="tx1"/>
                </a:solidFill>
                <a:latin typeface="Arial" charset="0"/>
              </a:defRPr>
            </a:lvl2pPr>
            <a:lvl3pPr marL="666750" indent="-239713" defTabSz="427038" eaLnBrk="0" hangingPunct="0">
              <a:defRPr sz="6000">
                <a:solidFill>
                  <a:schemeClr val="tx1"/>
                </a:solidFill>
                <a:latin typeface="Arial" charset="0"/>
              </a:defRPr>
            </a:lvl3pPr>
            <a:lvl4pPr marL="877888" indent="-239713" defTabSz="427038" eaLnBrk="0" hangingPunct="0">
              <a:defRPr sz="6000">
                <a:solidFill>
                  <a:schemeClr val="tx1"/>
                </a:solidFill>
                <a:latin typeface="Arial" charset="0"/>
              </a:defRPr>
            </a:lvl4pPr>
            <a:lvl5pPr marL="1090613" indent="-238125" defTabSz="427038" eaLnBrk="0" hangingPunct="0">
              <a:defRPr sz="6000">
                <a:solidFill>
                  <a:schemeClr val="tx1"/>
                </a:solidFill>
                <a:latin typeface="Arial" charset="0"/>
              </a:defRPr>
            </a:lvl5pPr>
            <a:lvl6pPr marL="1547813" indent="-238125" algn="ctr" defTabSz="427038" eaLnBrk="0" fontAlgn="base" hangingPunct="0">
              <a:spcBef>
                <a:spcPct val="0"/>
              </a:spcBef>
              <a:spcAft>
                <a:spcPct val="0"/>
              </a:spcAft>
              <a:defRPr sz="6000">
                <a:solidFill>
                  <a:schemeClr val="tx1"/>
                </a:solidFill>
                <a:latin typeface="Arial" charset="0"/>
              </a:defRPr>
            </a:lvl6pPr>
            <a:lvl7pPr marL="2005013" indent="-238125" algn="ctr" defTabSz="427038" eaLnBrk="0" fontAlgn="base" hangingPunct="0">
              <a:spcBef>
                <a:spcPct val="0"/>
              </a:spcBef>
              <a:spcAft>
                <a:spcPct val="0"/>
              </a:spcAft>
              <a:defRPr sz="6000">
                <a:solidFill>
                  <a:schemeClr val="tx1"/>
                </a:solidFill>
                <a:latin typeface="Arial" charset="0"/>
              </a:defRPr>
            </a:lvl7pPr>
            <a:lvl8pPr marL="2462213" indent="-238125" algn="ctr" defTabSz="427038" eaLnBrk="0" fontAlgn="base" hangingPunct="0">
              <a:spcBef>
                <a:spcPct val="0"/>
              </a:spcBef>
              <a:spcAft>
                <a:spcPct val="0"/>
              </a:spcAft>
              <a:defRPr sz="6000">
                <a:solidFill>
                  <a:schemeClr val="tx1"/>
                </a:solidFill>
                <a:latin typeface="Arial" charset="0"/>
              </a:defRPr>
            </a:lvl8pPr>
            <a:lvl9pPr marL="2919413" indent="-238125"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endParaRPr lang="en-US" altLang="en-US" sz="2200" b="1" u="sng">
              <a:latin typeface="Times New Roman" pitchFamily="18" charset="0"/>
            </a:endParaRP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Tx/>
              <a:buAutoNum type="arabicPeriod"/>
            </a:pPr>
            <a:r>
              <a:rPr lang="en-US" altLang="en-US" sz="2200" b="1">
                <a:latin typeface="Times New Roman" pitchFamily="18" charset="0"/>
              </a:rPr>
              <a:t>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Xxxxxxxxxxxxxxxxxxxxxxxxxxxxxxxxxxxxxxxxxxxxxxxxxxxxxxxxxxxxxxxxxxxxxxxxxxxxxxxxxxxxxxxxxxxxxxxxxxxxxxxxxxxxxxxxxxxxxxx</a:t>
            </a:r>
          </a:p>
          <a:p>
            <a:pPr algn="l">
              <a:lnSpc>
                <a:spcPct val="95000"/>
              </a:lnSpc>
              <a:buFont typeface="Symbol" pitchFamily="18" charset="2"/>
              <a:buAutoNum type="arabicPeriod"/>
            </a:pPr>
            <a:r>
              <a:rPr lang="en-US" altLang="en-US" sz="2200" b="1">
                <a:latin typeface="Times New Roman" pitchFamily="18" charset="0"/>
              </a:rPr>
              <a:t>Xxxxxxxxxxxxxxxxxxxxxxxxxxxxxxxxxxxxxxxxxxxxxxxxxxxxxxxxxxxxxxxxxxxxxxxxxxxxxxxxxxx</a:t>
            </a:r>
          </a:p>
          <a:p>
            <a:pPr algn="l">
              <a:lnSpc>
                <a:spcPct val="95000"/>
              </a:lnSpc>
              <a:buFont typeface="Symbol" pitchFamily="18" charset="2"/>
              <a:buAutoNum type="arabicPeriod"/>
            </a:pPr>
            <a:endParaRPr lang="en-US" altLang="en-US" sz="2200" b="1">
              <a:latin typeface="Times New Roman" pitchFamily="18" charset="0"/>
            </a:endParaRPr>
          </a:p>
        </p:txBody>
      </p:sp>
      <p:sp>
        <p:nvSpPr>
          <p:cNvPr id="2065" name="Text Box 39"/>
          <p:cNvSpPr txBox="1">
            <a:spLocks noChangeArrowheads="1"/>
          </p:cNvSpPr>
          <p:nvPr/>
        </p:nvSpPr>
        <p:spPr bwMode="auto">
          <a:xfrm>
            <a:off x="16527463" y="7351713"/>
            <a:ext cx="7208837" cy="766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defTabSz="427038" eaLnBrk="0" hangingPunct="0">
              <a:defRPr sz="6000">
                <a:solidFill>
                  <a:schemeClr val="tx1"/>
                </a:solidFill>
                <a:latin typeface="Arial" charset="0"/>
              </a:defRPr>
            </a:lvl1pPr>
            <a:lvl2pPr marL="742950" indent="-285750" defTabSz="427038" eaLnBrk="0" hangingPunct="0">
              <a:defRPr sz="6000">
                <a:solidFill>
                  <a:schemeClr val="tx1"/>
                </a:solidFill>
                <a:latin typeface="Arial" charset="0"/>
              </a:defRPr>
            </a:lvl2pPr>
            <a:lvl3pPr marL="1143000" indent="-228600" defTabSz="427038" eaLnBrk="0" hangingPunct="0">
              <a:defRPr sz="6000">
                <a:solidFill>
                  <a:schemeClr val="tx1"/>
                </a:solidFill>
                <a:latin typeface="Arial" charset="0"/>
              </a:defRPr>
            </a:lvl3pPr>
            <a:lvl4pPr marL="1600200" indent="-228600" defTabSz="427038" eaLnBrk="0" hangingPunct="0">
              <a:defRPr sz="6000">
                <a:solidFill>
                  <a:schemeClr val="tx1"/>
                </a:solidFill>
                <a:latin typeface="Arial" charset="0"/>
              </a:defRPr>
            </a:lvl4pPr>
            <a:lvl5pPr marL="2057400" indent="-228600" defTabSz="427038" eaLnBrk="0" hangingPunct="0">
              <a:defRPr sz="6000">
                <a:solidFill>
                  <a:schemeClr val="tx1"/>
                </a:solidFill>
                <a:latin typeface="Arial" charset="0"/>
              </a:defRPr>
            </a:lvl5pPr>
            <a:lvl6pPr marL="2514600" indent="-228600" algn="ctr" defTabSz="427038" eaLnBrk="0" fontAlgn="base" hangingPunct="0">
              <a:spcBef>
                <a:spcPct val="0"/>
              </a:spcBef>
              <a:spcAft>
                <a:spcPct val="0"/>
              </a:spcAft>
              <a:defRPr sz="6000">
                <a:solidFill>
                  <a:schemeClr val="tx1"/>
                </a:solidFill>
                <a:latin typeface="Arial" charset="0"/>
              </a:defRPr>
            </a:lvl6pPr>
            <a:lvl7pPr marL="2971800" indent="-228600" algn="ctr" defTabSz="427038" eaLnBrk="0" fontAlgn="base" hangingPunct="0">
              <a:spcBef>
                <a:spcPct val="0"/>
              </a:spcBef>
              <a:spcAft>
                <a:spcPct val="0"/>
              </a:spcAft>
              <a:defRPr sz="6000">
                <a:solidFill>
                  <a:schemeClr val="tx1"/>
                </a:solidFill>
                <a:latin typeface="Arial" charset="0"/>
              </a:defRPr>
            </a:lvl7pPr>
            <a:lvl8pPr marL="3429000" indent="-228600" algn="ctr" defTabSz="427038" eaLnBrk="0" fontAlgn="base" hangingPunct="0">
              <a:spcBef>
                <a:spcPct val="0"/>
              </a:spcBef>
              <a:spcAft>
                <a:spcPct val="0"/>
              </a:spcAft>
              <a:defRPr sz="6000">
                <a:solidFill>
                  <a:schemeClr val="tx1"/>
                </a:solidFill>
                <a:latin typeface="Arial" charset="0"/>
              </a:defRPr>
            </a:lvl8pPr>
            <a:lvl9pPr marL="3886200" indent="-228600"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algn="l">
              <a:lnSpc>
                <a:spcPct val="95000"/>
              </a:lnSpc>
            </a:pPr>
            <a:endParaRPr lang="en-US" altLang="en-US" sz="2200">
              <a:latin typeface="Times New Roman" pitchFamily="18" charset="0"/>
            </a:endParaRPr>
          </a:p>
        </p:txBody>
      </p:sp>
      <p:sp>
        <p:nvSpPr>
          <p:cNvPr id="2066" name="Text Box 40"/>
          <p:cNvSpPr txBox="1">
            <a:spLocks noChangeArrowheads="1"/>
          </p:cNvSpPr>
          <p:nvPr/>
        </p:nvSpPr>
        <p:spPr bwMode="auto">
          <a:xfrm>
            <a:off x="24485600" y="7388225"/>
            <a:ext cx="7153275" cy="76612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2642" tIns="21320" rIns="42642" bIns="21320">
            <a:spAutoFit/>
          </a:bodyPr>
          <a:lstStyle>
            <a:lvl1pPr defTabSz="427038" eaLnBrk="0" hangingPunct="0">
              <a:defRPr sz="6000">
                <a:solidFill>
                  <a:schemeClr val="tx1"/>
                </a:solidFill>
                <a:latin typeface="Arial" charset="0"/>
              </a:defRPr>
            </a:lvl1pPr>
            <a:lvl2pPr marL="742950" indent="-285750" defTabSz="427038" eaLnBrk="0" hangingPunct="0">
              <a:defRPr sz="6000">
                <a:solidFill>
                  <a:schemeClr val="tx1"/>
                </a:solidFill>
                <a:latin typeface="Arial" charset="0"/>
              </a:defRPr>
            </a:lvl2pPr>
            <a:lvl3pPr marL="1143000" indent="-228600" defTabSz="427038" eaLnBrk="0" hangingPunct="0">
              <a:defRPr sz="6000">
                <a:solidFill>
                  <a:schemeClr val="tx1"/>
                </a:solidFill>
                <a:latin typeface="Arial" charset="0"/>
              </a:defRPr>
            </a:lvl3pPr>
            <a:lvl4pPr marL="1600200" indent="-228600" defTabSz="427038" eaLnBrk="0" hangingPunct="0">
              <a:defRPr sz="6000">
                <a:solidFill>
                  <a:schemeClr val="tx1"/>
                </a:solidFill>
                <a:latin typeface="Arial" charset="0"/>
              </a:defRPr>
            </a:lvl4pPr>
            <a:lvl5pPr marL="2057400" indent="-228600" defTabSz="427038" eaLnBrk="0" hangingPunct="0">
              <a:defRPr sz="6000">
                <a:solidFill>
                  <a:schemeClr val="tx1"/>
                </a:solidFill>
                <a:latin typeface="Arial" charset="0"/>
              </a:defRPr>
            </a:lvl5pPr>
            <a:lvl6pPr marL="2514600" indent="-228600" algn="ctr" defTabSz="427038" eaLnBrk="0" fontAlgn="base" hangingPunct="0">
              <a:spcBef>
                <a:spcPct val="0"/>
              </a:spcBef>
              <a:spcAft>
                <a:spcPct val="0"/>
              </a:spcAft>
              <a:defRPr sz="6000">
                <a:solidFill>
                  <a:schemeClr val="tx1"/>
                </a:solidFill>
                <a:latin typeface="Arial" charset="0"/>
              </a:defRPr>
            </a:lvl6pPr>
            <a:lvl7pPr marL="2971800" indent="-228600" algn="ctr" defTabSz="427038" eaLnBrk="0" fontAlgn="base" hangingPunct="0">
              <a:spcBef>
                <a:spcPct val="0"/>
              </a:spcBef>
              <a:spcAft>
                <a:spcPct val="0"/>
              </a:spcAft>
              <a:defRPr sz="6000">
                <a:solidFill>
                  <a:schemeClr val="tx1"/>
                </a:solidFill>
                <a:latin typeface="Arial" charset="0"/>
              </a:defRPr>
            </a:lvl7pPr>
            <a:lvl8pPr marL="3429000" indent="-228600" algn="ctr" defTabSz="427038" eaLnBrk="0" fontAlgn="base" hangingPunct="0">
              <a:spcBef>
                <a:spcPct val="0"/>
              </a:spcBef>
              <a:spcAft>
                <a:spcPct val="0"/>
              </a:spcAft>
              <a:defRPr sz="6000">
                <a:solidFill>
                  <a:schemeClr val="tx1"/>
                </a:solidFill>
                <a:latin typeface="Arial" charset="0"/>
              </a:defRPr>
            </a:lvl8pPr>
            <a:lvl9pPr marL="3886200" indent="-228600" algn="ctr" defTabSz="427038" eaLnBrk="0" fontAlgn="base" hangingPunct="0">
              <a:spcBef>
                <a:spcPct val="0"/>
              </a:spcBef>
              <a:spcAft>
                <a:spcPct val="0"/>
              </a:spcAft>
              <a:defRPr sz="6000">
                <a:solidFill>
                  <a:schemeClr val="tx1"/>
                </a:solidFill>
                <a:latin typeface="Arial" charset="0"/>
              </a:defRPr>
            </a:lvl9pPr>
          </a:lstStyle>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a:lnSpc>
                <a:spcPct val="95000"/>
              </a:lnSpc>
            </a:pPr>
            <a:endParaRPr lang="en-US" altLang="en-US" sz="2200">
              <a:latin typeface="Times New Roman" pitchFamily="18" charset="0"/>
            </a:endParaRPr>
          </a:p>
          <a:p>
            <a:pPr algn="l">
              <a:lnSpc>
                <a:spcPct val="95000"/>
              </a:lnSpc>
            </a:pPr>
            <a:r>
              <a:rPr lang="en-US" altLang="en-US" sz="2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altLang="en-US" sz="2200" b="1">
              <a:latin typeface="Times New Roman" pitchFamily="18" charset="0"/>
            </a:endParaRPr>
          </a:p>
          <a:p>
            <a:pPr algn="l">
              <a:lnSpc>
                <a:spcPct val="95000"/>
              </a:lnSpc>
            </a:pPr>
            <a:endParaRPr lang="en-US" altLang="en-US" sz="2200">
              <a:latin typeface="Times New Roman" pitchFamily="18" charset="0"/>
            </a:endParaRPr>
          </a:p>
        </p:txBody>
      </p:sp>
      <p:sp>
        <p:nvSpPr>
          <p:cNvPr id="2067" name="Text Box 42"/>
          <p:cNvSpPr txBox="1">
            <a:spLocks noChangeArrowheads="1"/>
          </p:cNvSpPr>
          <p:nvPr/>
        </p:nvSpPr>
        <p:spPr bwMode="auto">
          <a:xfrm>
            <a:off x="619125" y="5734050"/>
            <a:ext cx="7254875"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Introduction</a:t>
            </a:r>
          </a:p>
        </p:txBody>
      </p:sp>
      <p:sp>
        <p:nvSpPr>
          <p:cNvPr id="2068" name="Text Box 43"/>
          <p:cNvSpPr txBox="1">
            <a:spLocks noChangeArrowheads="1"/>
          </p:cNvSpPr>
          <p:nvPr/>
        </p:nvSpPr>
        <p:spPr bwMode="auto">
          <a:xfrm>
            <a:off x="16479838" y="5743575"/>
            <a:ext cx="7256462"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Results</a:t>
            </a:r>
          </a:p>
        </p:txBody>
      </p:sp>
      <p:sp>
        <p:nvSpPr>
          <p:cNvPr id="2069" name="Text Box 49"/>
          <p:cNvSpPr txBox="1">
            <a:spLocks noChangeArrowheads="1"/>
          </p:cNvSpPr>
          <p:nvPr/>
        </p:nvSpPr>
        <p:spPr bwMode="auto">
          <a:xfrm>
            <a:off x="29078238" y="1958975"/>
            <a:ext cx="2700337"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63743" tIns="31871" rIns="63743" bIns="31871">
            <a:spAutoFit/>
          </a:bodyPr>
          <a:lstStyle>
            <a:lvl1pPr defTabSz="3059113" eaLnBrk="0" hangingPunct="0">
              <a:defRPr sz="6000">
                <a:solidFill>
                  <a:schemeClr val="tx1"/>
                </a:solidFill>
                <a:latin typeface="Arial" charset="0"/>
              </a:defRPr>
            </a:lvl1pPr>
            <a:lvl2pPr marL="742950" indent="-285750" defTabSz="3059113" eaLnBrk="0" hangingPunct="0">
              <a:defRPr sz="6000">
                <a:solidFill>
                  <a:schemeClr val="tx1"/>
                </a:solidFill>
                <a:latin typeface="Arial" charset="0"/>
              </a:defRPr>
            </a:lvl2pPr>
            <a:lvl3pPr marL="1143000" indent="-228600" defTabSz="3059113" eaLnBrk="0" hangingPunct="0">
              <a:defRPr sz="6000">
                <a:solidFill>
                  <a:schemeClr val="tx1"/>
                </a:solidFill>
                <a:latin typeface="Arial" charset="0"/>
              </a:defRPr>
            </a:lvl3pPr>
            <a:lvl4pPr marL="1600200" indent="-228600" defTabSz="3059113" eaLnBrk="0" hangingPunct="0">
              <a:defRPr sz="6000">
                <a:solidFill>
                  <a:schemeClr val="tx1"/>
                </a:solidFill>
                <a:latin typeface="Arial" charset="0"/>
              </a:defRPr>
            </a:lvl4pPr>
            <a:lvl5pPr marL="2057400" indent="-228600" defTabSz="3059113" eaLnBrk="0" hangingPunct="0">
              <a:defRPr sz="6000">
                <a:solidFill>
                  <a:schemeClr val="tx1"/>
                </a:solidFill>
                <a:latin typeface="Arial" charset="0"/>
              </a:defRPr>
            </a:lvl5pPr>
            <a:lvl6pPr marL="2514600" indent="-228600" algn="ctr" defTabSz="3059113" eaLnBrk="0" fontAlgn="base" hangingPunct="0">
              <a:spcBef>
                <a:spcPct val="0"/>
              </a:spcBef>
              <a:spcAft>
                <a:spcPct val="0"/>
              </a:spcAft>
              <a:defRPr sz="6000">
                <a:solidFill>
                  <a:schemeClr val="tx1"/>
                </a:solidFill>
                <a:latin typeface="Arial" charset="0"/>
              </a:defRPr>
            </a:lvl6pPr>
            <a:lvl7pPr marL="2971800" indent="-228600" algn="ctr" defTabSz="3059113" eaLnBrk="0" fontAlgn="base" hangingPunct="0">
              <a:spcBef>
                <a:spcPct val="0"/>
              </a:spcBef>
              <a:spcAft>
                <a:spcPct val="0"/>
              </a:spcAft>
              <a:defRPr sz="6000">
                <a:solidFill>
                  <a:schemeClr val="tx1"/>
                </a:solidFill>
                <a:latin typeface="Arial" charset="0"/>
              </a:defRPr>
            </a:lvl7pPr>
            <a:lvl8pPr marL="3429000" indent="-228600" algn="ctr" defTabSz="3059113" eaLnBrk="0" fontAlgn="base" hangingPunct="0">
              <a:spcBef>
                <a:spcPct val="0"/>
              </a:spcBef>
              <a:spcAft>
                <a:spcPct val="0"/>
              </a:spcAft>
              <a:defRPr sz="6000">
                <a:solidFill>
                  <a:schemeClr val="tx1"/>
                </a:solidFill>
                <a:latin typeface="Arial" charset="0"/>
              </a:defRPr>
            </a:lvl8pPr>
            <a:lvl9pPr marL="3886200" indent="-228600" algn="ctr" defTabSz="3059113"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a:t>Logo</a:t>
            </a:r>
          </a:p>
          <a:p>
            <a:pPr eaLnBrk="1" hangingPunct="1">
              <a:spcBef>
                <a:spcPct val="50000"/>
              </a:spcBef>
            </a:pPr>
            <a:endParaRPr lang="en-US" altLang="en-US" sz="2000">
              <a:solidFill>
                <a:srgbClr val="FF0000"/>
              </a:solidFill>
            </a:endParaRPr>
          </a:p>
        </p:txBody>
      </p:sp>
      <p:sp>
        <p:nvSpPr>
          <p:cNvPr id="2070" name="Text Box 19"/>
          <p:cNvSpPr txBox="1">
            <a:spLocks noChangeArrowheads="1"/>
          </p:cNvSpPr>
          <p:nvPr/>
        </p:nvSpPr>
        <p:spPr bwMode="auto">
          <a:xfrm>
            <a:off x="8740775" y="17708563"/>
            <a:ext cx="7064375" cy="943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3400" indent="-533400" defTabSz="4389438" eaLnBrk="0" hangingPunct="0">
              <a:defRPr sz="6000">
                <a:solidFill>
                  <a:schemeClr val="tx1"/>
                </a:solidFill>
                <a:latin typeface="Arial" charset="0"/>
              </a:defRPr>
            </a:lvl1pPr>
            <a:lvl2pPr marL="742950" indent="-285750" defTabSz="4389438" eaLnBrk="0" hangingPunct="0">
              <a:defRPr sz="6000">
                <a:solidFill>
                  <a:schemeClr val="tx1"/>
                </a:solidFill>
                <a:latin typeface="Arial" charset="0"/>
              </a:defRPr>
            </a:lvl2pPr>
            <a:lvl3pPr marL="1143000" indent="-228600" defTabSz="4389438" eaLnBrk="0" hangingPunct="0">
              <a:defRPr sz="6000">
                <a:solidFill>
                  <a:schemeClr val="tx1"/>
                </a:solidFill>
                <a:latin typeface="Arial" charset="0"/>
              </a:defRPr>
            </a:lvl3pPr>
            <a:lvl4pPr marL="1600200" indent="-228600" defTabSz="4389438" eaLnBrk="0" hangingPunct="0">
              <a:defRPr sz="6000">
                <a:solidFill>
                  <a:schemeClr val="tx1"/>
                </a:solidFill>
                <a:latin typeface="Arial" charset="0"/>
              </a:defRPr>
            </a:lvl4pPr>
            <a:lvl5pPr marL="2057400" indent="-228600" defTabSz="4389438" eaLnBrk="0" hangingPunct="0">
              <a:defRPr sz="6000">
                <a:solidFill>
                  <a:schemeClr val="tx1"/>
                </a:solidFill>
                <a:latin typeface="Arial" charset="0"/>
              </a:defRPr>
            </a:lvl5pPr>
            <a:lvl6pPr marL="2514600" indent="-228600" algn="ctr" defTabSz="4389438" eaLnBrk="0" fontAlgn="base" hangingPunct="0">
              <a:spcBef>
                <a:spcPct val="0"/>
              </a:spcBef>
              <a:spcAft>
                <a:spcPct val="0"/>
              </a:spcAft>
              <a:defRPr sz="6000">
                <a:solidFill>
                  <a:schemeClr val="tx1"/>
                </a:solidFill>
                <a:latin typeface="Arial" charset="0"/>
              </a:defRPr>
            </a:lvl6pPr>
            <a:lvl7pPr marL="2971800" indent="-228600" algn="ctr" defTabSz="4389438" eaLnBrk="0" fontAlgn="base" hangingPunct="0">
              <a:spcBef>
                <a:spcPct val="0"/>
              </a:spcBef>
              <a:spcAft>
                <a:spcPct val="0"/>
              </a:spcAft>
              <a:defRPr sz="6000">
                <a:solidFill>
                  <a:schemeClr val="tx1"/>
                </a:solidFill>
                <a:latin typeface="Arial" charset="0"/>
              </a:defRPr>
            </a:lvl7pPr>
            <a:lvl8pPr marL="3429000" indent="-228600" algn="ctr" defTabSz="4389438" eaLnBrk="0" fontAlgn="base" hangingPunct="0">
              <a:spcBef>
                <a:spcPct val="0"/>
              </a:spcBef>
              <a:spcAft>
                <a:spcPct val="0"/>
              </a:spcAft>
              <a:defRPr sz="6000">
                <a:solidFill>
                  <a:schemeClr val="tx1"/>
                </a:solidFill>
                <a:latin typeface="Arial" charset="0"/>
              </a:defRPr>
            </a:lvl8pPr>
            <a:lvl9pPr marL="3886200" indent="-228600" algn="ctr" defTabSz="4389438" eaLnBrk="0" fontAlgn="base" hangingPunct="0">
              <a:spcBef>
                <a:spcPct val="0"/>
              </a:spcBef>
              <a:spcAft>
                <a:spcPct val="0"/>
              </a:spcAft>
              <a:defRPr sz="6000">
                <a:solidFill>
                  <a:schemeClr val="tx1"/>
                </a:solidFill>
                <a:latin typeface="Arial" charset="0"/>
              </a:defRPr>
            </a:lvl9pPr>
          </a:lstStyle>
          <a:p>
            <a:pPr algn="l" eaLnBrk="1" hangingPunct="1">
              <a:lnSpc>
                <a:spcPct val="90000"/>
              </a:lnSpc>
              <a:spcBef>
                <a:spcPct val="50000"/>
              </a:spcBef>
              <a:buFont typeface="Arial" charset="0"/>
              <a:buChar char="•"/>
            </a:pPr>
            <a:r>
              <a:rPr lang="en-US" altLang="en-US" sz="4400" b="1" i="1">
                <a:solidFill>
                  <a:srgbClr val="FC8004"/>
                </a:solidFill>
              </a:rPr>
              <a:t>Files here by noon ship the same day!</a:t>
            </a:r>
          </a:p>
          <a:p>
            <a:pPr algn="l" eaLnBrk="1" hangingPunct="1">
              <a:lnSpc>
                <a:spcPct val="90000"/>
              </a:lnSpc>
              <a:spcBef>
                <a:spcPct val="50000"/>
              </a:spcBef>
              <a:buFont typeface="Arial" charset="0"/>
              <a:buChar char="•"/>
            </a:pPr>
            <a:r>
              <a:rPr lang="en-US" altLang="en-US" sz="4400" b="1" i="1">
                <a:solidFill>
                  <a:srgbClr val="FC8004"/>
                </a:solidFill>
              </a:rPr>
              <a:t>Premium materials!</a:t>
            </a:r>
          </a:p>
          <a:p>
            <a:pPr algn="l" eaLnBrk="1" hangingPunct="1">
              <a:lnSpc>
                <a:spcPct val="90000"/>
              </a:lnSpc>
              <a:spcBef>
                <a:spcPct val="50000"/>
              </a:spcBef>
              <a:buFont typeface="Arial" charset="0"/>
              <a:buChar char="•"/>
            </a:pPr>
            <a:r>
              <a:rPr lang="en-US" altLang="en-US" sz="4400" b="1" i="1">
                <a:solidFill>
                  <a:srgbClr val="FC8004"/>
                </a:solidFill>
              </a:rPr>
              <a:t>Foldable fabric, laminated, and paper posters!</a:t>
            </a:r>
          </a:p>
          <a:p>
            <a:pPr algn="l" eaLnBrk="1" hangingPunct="1">
              <a:lnSpc>
                <a:spcPct val="90000"/>
              </a:lnSpc>
              <a:spcBef>
                <a:spcPct val="50000"/>
              </a:spcBef>
              <a:buFont typeface="Arial" charset="0"/>
              <a:buChar char="•"/>
            </a:pPr>
            <a:r>
              <a:rPr lang="en-US" altLang="en-US" sz="4400" b="1" i="1">
                <a:solidFill>
                  <a:srgbClr val="FC8004"/>
                </a:solidFill>
              </a:rPr>
              <a:t>Sizes to 4’ x 20’</a:t>
            </a:r>
          </a:p>
          <a:p>
            <a:pPr algn="l" eaLnBrk="1" hangingPunct="1">
              <a:lnSpc>
                <a:spcPct val="90000"/>
              </a:lnSpc>
              <a:spcBef>
                <a:spcPct val="50000"/>
              </a:spcBef>
              <a:buFont typeface="Arial" charset="0"/>
              <a:buChar char="•"/>
            </a:pPr>
            <a:r>
              <a:rPr lang="en-US" altLang="en-US" sz="4400" b="1" i="1">
                <a:solidFill>
                  <a:srgbClr val="FC8004"/>
                </a:solidFill>
              </a:rPr>
              <a:t>Every file gets reviewed by an experienced graphic designer!</a:t>
            </a:r>
          </a:p>
          <a:p>
            <a:pPr algn="l" eaLnBrk="1" hangingPunct="1">
              <a:lnSpc>
                <a:spcPct val="90000"/>
              </a:lnSpc>
              <a:spcBef>
                <a:spcPct val="50000"/>
              </a:spcBef>
              <a:buFont typeface="Arial" charset="0"/>
              <a:buChar char="•"/>
            </a:pPr>
            <a:r>
              <a:rPr lang="en-US" altLang="en-US" sz="4400" b="1" i="1">
                <a:solidFill>
                  <a:srgbClr val="FC8004"/>
                </a:solidFill>
              </a:rPr>
              <a:t>Free phone support!</a:t>
            </a:r>
          </a:p>
          <a:p>
            <a:pPr algn="l" eaLnBrk="1" hangingPunct="1">
              <a:lnSpc>
                <a:spcPct val="90000"/>
              </a:lnSpc>
              <a:spcBef>
                <a:spcPct val="50000"/>
              </a:spcBef>
              <a:buFont typeface="Arial" charset="0"/>
              <a:buChar char="•"/>
            </a:pPr>
            <a:r>
              <a:rPr lang="en-US" altLang="en-US" sz="4400" b="1" i="1">
                <a:solidFill>
                  <a:srgbClr val="FC8004"/>
                </a:solidFill>
              </a:rPr>
              <a:t>Secure online ordering</a:t>
            </a:r>
            <a:endParaRPr lang="en-US" altLang="en-US" sz="4400" b="1" i="1"/>
          </a:p>
        </p:txBody>
      </p:sp>
      <p:sp>
        <p:nvSpPr>
          <p:cNvPr id="2071" name="Text Box 19">
            <a:hlinkClick r:id="rId3"/>
          </p:cNvPr>
          <p:cNvSpPr txBox="1">
            <a:spLocks noChangeArrowheads="1"/>
          </p:cNvSpPr>
          <p:nvPr/>
        </p:nvSpPr>
        <p:spPr bwMode="auto">
          <a:xfrm>
            <a:off x="3983038" y="29219525"/>
            <a:ext cx="24431625"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eaLnBrk="0" hangingPunct="0">
              <a:defRPr sz="6000">
                <a:solidFill>
                  <a:schemeClr val="tx1"/>
                </a:solidFill>
                <a:latin typeface="Arial" charset="0"/>
              </a:defRPr>
            </a:lvl1pPr>
            <a:lvl2pPr marL="742950" indent="-285750" defTabSz="4389438" eaLnBrk="0" hangingPunct="0">
              <a:defRPr sz="6000">
                <a:solidFill>
                  <a:schemeClr val="tx1"/>
                </a:solidFill>
                <a:latin typeface="Arial" charset="0"/>
              </a:defRPr>
            </a:lvl2pPr>
            <a:lvl3pPr marL="1143000" indent="-228600" defTabSz="4389438" eaLnBrk="0" hangingPunct="0">
              <a:defRPr sz="6000">
                <a:solidFill>
                  <a:schemeClr val="tx1"/>
                </a:solidFill>
                <a:latin typeface="Arial" charset="0"/>
              </a:defRPr>
            </a:lvl3pPr>
            <a:lvl4pPr marL="1600200" indent="-228600" defTabSz="4389438" eaLnBrk="0" hangingPunct="0">
              <a:defRPr sz="6000">
                <a:solidFill>
                  <a:schemeClr val="tx1"/>
                </a:solidFill>
                <a:latin typeface="Arial" charset="0"/>
              </a:defRPr>
            </a:lvl4pPr>
            <a:lvl5pPr marL="2057400" indent="-228600" defTabSz="4389438" eaLnBrk="0" hangingPunct="0">
              <a:defRPr sz="6000">
                <a:solidFill>
                  <a:schemeClr val="tx1"/>
                </a:solidFill>
                <a:latin typeface="Arial" charset="0"/>
              </a:defRPr>
            </a:lvl5pPr>
            <a:lvl6pPr marL="2514600" indent="-228600" algn="ctr" defTabSz="4389438" eaLnBrk="0" fontAlgn="base" hangingPunct="0">
              <a:spcBef>
                <a:spcPct val="0"/>
              </a:spcBef>
              <a:spcAft>
                <a:spcPct val="0"/>
              </a:spcAft>
              <a:defRPr sz="6000">
                <a:solidFill>
                  <a:schemeClr val="tx1"/>
                </a:solidFill>
                <a:latin typeface="Arial" charset="0"/>
              </a:defRPr>
            </a:lvl6pPr>
            <a:lvl7pPr marL="2971800" indent="-228600" algn="ctr" defTabSz="4389438" eaLnBrk="0" fontAlgn="base" hangingPunct="0">
              <a:spcBef>
                <a:spcPct val="0"/>
              </a:spcBef>
              <a:spcAft>
                <a:spcPct val="0"/>
              </a:spcAft>
              <a:defRPr sz="6000">
                <a:solidFill>
                  <a:schemeClr val="tx1"/>
                </a:solidFill>
                <a:latin typeface="Arial" charset="0"/>
              </a:defRPr>
            </a:lvl7pPr>
            <a:lvl8pPr marL="3429000" indent="-228600" algn="ctr" defTabSz="4389438" eaLnBrk="0" fontAlgn="base" hangingPunct="0">
              <a:spcBef>
                <a:spcPct val="0"/>
              </a:spcBef>
              <a:spcAft>
                <a:spcPct val="0"/>
              </a:spcAft>
              <a:defRPr sz="6000">
                <a:solidFill>
                  <a:schemeClr val="tx1"/>
                </a:solidFill>
                <a:latin typeface="Arial" charset="0"/>
              </a:defRPr>
            </a:lvl8pPr>
            <a:lvl9pPr marL="3886200" indent="-228600" algn="ctr" defTabSz="4389438" eaLnBrk="0" fontAlgn="base" hangingPunct="0">
              <a:spcBef>
                <a:spcPct val="0"/>
              </a:spcBef>
              <a:spcAft>
                <a:spcPct val="0"/>
              </a:spcAft>
              <a:defRPr sz="6000">
                <a:solidFill>
                  <a:schemeClr val="tx1"/>
                </a:solidFill>
                <a:latin typeface="Arial" charset="0"/>
              </a:defRPr>
            </a:lvl9pPr>
          </a:lstStyle>
          <a:p>
            <a:pPr eaLnBrk="1" hangingPunct="1">
              <a:spcBef>
                <a:spcPct val="50000"/>
              </a:spcBef>
            </a:pPr>
            <a:r>
              <a:rPr lang="en-US" altLang="en-US" b="1" i="1">
                <a:solidFill>
                  <a:srgbClr val="0046D2"/>
                </a:solidFill>
              </a:rPr>
              <a:t>Order online at    https://www.postersession.com/order/</a:t>
            </a:r>
          </a:p>
        </p:txBody>
      </p:sp>
      <p:pic>
        <p:nvPicPr>
          <p:cNvPr id="2072"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24888" y="11182350"/>
            <a:ext cx="3287712" cy="327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3" name="Picture 26">
            <a:hlinkClick r:id="rId3"/>
          </p:cNvPr>
          <p:cNvPicPr>
            <a:picLocks noChangeAspect="1"/>
          </p:cNvPicPr>
          <p:nvPr/>
        </p:nvPicPr>
        <p:blipFill>
          <a:blip r:embed="rId5">
            <a:extLst>
              <a:ext uri="{28A0092B-C50C-407E-A947-70E740481C1C}">
                <a14:useLocalDpi xmlns:a14="http://schemas.microsoft.com/office/drawing/2010/main" val="0"/>
              </a:ext>
            </a:extLst>
          </a:blip>
          <a:srcRect l="12787"/>
          <a:stretch>
            <a:fillRect/>
          </a:stretch>
        </p:blipFill>
        <p:spPr bwMode="auto">
          <a:xfrm>
            <a:off x="11864975" y="12688888"/>
            <a:ext cx="3714750" cy="319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 Box 19"/>
          <p:cNvSpPr txBox="1">
            <a:spLocks noChangeArrowheads="1"/>
          </p:cNvSpPr>
          <p:nvPr/>
        </p:nvSpPr>
        <p:spPr bwMode="auto">
          <a:xfrm>
            <a:off x="8699500" y="15557500"/>
            <a:ext cx="6954838" cy="1754188"/>
          </a:xfrm>
          <a:prstGeom prst="rect">
            <a:avLst/>
          </a:prstGeom>
          <a:noFill/>
          <a:ln w="9525">
            <a:noFill/>
            <a:miter lim="800000"/>
            <a:headEnd/>
            <a:tailEnd/>
          </a:ln>
          <a:effectLst>
            <a:outerShdw blurRad="50800" dist="38100" dir="2700000" algn="tl" rotWithShape="0">
              <a:prstClr val="black">
                <a:alpha val="25000"/>
              </a:prstClr>
            </a:outerShdw>
          </a:effectLst>
        </p:spPr>
        <p:txBody>
          <a:bodyPr>
            <a:spAutoFit/>
          </a:bodyPr>
          <a:lstStyle/>
          <a:p>
            <a:pPr algn="l" defTabSz="4389438">
              <a:spcBef>
                <a:spcPct val="50000"/>
              </a:spcBef>
              <a:defRPr/>
            </a:pPr>
            <a:r>
              <a:rPr lang="en-US" sz="5400" b="1" i="1" dirty="0">
                <a:solidFill>
                  <a:srgbClr val="FC8004"/>
                </a:solidFill>
              </a:rPr>
              <a:t>Why buy from postersession.com?</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059113" rtl="0" eaLnBrk="1" fontAlgn="base" latinLnBrk="0" hangingPunct="1">
          <a:lnSpc>
            <a:spcPct val="100000"/>
          </a:lnSpc>
          <a:spcBef>
            <a:spcPct val="0"/>
          </a:spcBef>
          <a:spcAft>
            <a:spcPct val="0"/>
          </a:spcAft>
          <a:buClrTx/>
          <a:buSzTx/>
          <a:buFontTx/>
          <a:buNone/>
          <a:tabLst/>
          <a:defRPr kumimoji="0" lang="en-US" altLang="en-US" sz="6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3059113" rtl="0" eaLnBrk="1" fontAlgn="base" latinLnBrk="0" hangingPunct="1">
          <a:lnSpc>
            <a:spcPct val="100000"/>
          </a:lnSpc>
          <a:spcBef>
            <a:spcPct val="0"/>
          </a:spcBef>
          <a:spcAft>
            <a:spcPct val="0"/>
          </a:spcAft>
          <a:buClrTx/>
          <a:buSzTx/>
          <a:buFontTx/>
          <a:buNone/>
          <a:tabLst/>
          <a:defRPr kumimoji="0" lang="en-US" altLang="en-US" sz="6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668</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90x80 cm horizontal poster template</dc:title>
  <dc:creator>Ethan Shulda;www.postersession.com</dc:creator>
  <cp:keywords>www.postersession.com</cp:keywords>
  <dc:description>©MegaPrint Inc. 2009-2015</dc:description>
  <cp:lastModifiedBy>Gail Bean</cp:lastModifiedBy>
  <cp:revision>30</cp:revision>
  <dcterms:created xsi:type="dcterms:W3CDTF">2008-12-04T00:20:37Z</dcterms:created>
  <dcterms:modified xsi:type="dcterms:W3CDTF">2017-12-18T19:12:12Z</dcterms:modified>
</cp:coreProperties>
</file>