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21945600"/>
  <p:notesSz cx="6715125" cy="9239250"/>
  <p:defaultTextStyle>
    <a:defPPr>
      <a:defRPr lang="en-US"/>
    </a:defPPr>
    <a:lvl1pPr algn="ctr" rtl="0" fontAlgn="base">
      <a:spcBef>
        <a:spcPct val="0"/>
      </a:spcBef>
      <a:spcAft>
        <a:spcPct val="0"/>
      </a:spcAft>
      <a:defRPr sz="6100" kern="1200">
        <a:solidFill>
          <a:schemeClr val="tx1"/>
        </a:solidFill>
        <a:latin typeface="Arial" charset="0"/>
        <a:ea typeface="+mn-ea"/>
        <a:cs typeface="+mn-cs"/>
      </a:defRPr>
    </a:lvl1pPr>
    <a:lvl2pPr marL="457200" algn="ctr" rtl="0" fontAlgn="base">
      <a:spcBef>
        <a:spcPct val="0"/>
      </a:spcBef>
      <a:spcAft>
        <a:spcPct val="0"/>
      </a:spcAft>
      <a:defRPr sz="6100" kern="1200">
        <a:solidFill>
          <a:schemeClr val="tx1"/>
        </a:solidFill>
        <a:latin typeface="Arial" charset="0"/>
        <a:ea typeface="+mn-ea"/>
        <a:cs typeface="+mn-cs"/>
      </a:defRPr>
    </a:lvl2pPr>
    <a:lvl3pPr marL="914400" algn="ctr" rtl="0" fontAlgn="base">
      <a:spcBef>
        <a:spcPct val="0"/>
      </a:spcBef>
      <a:spcAft>
        <a:spcPct val="0"/>
      </a:spcAft>
      <a:defRPr sz="6100" kern="1200">
        <a:solidFill>
          <a:schemeClr val="tx1"/>
        </a:solidFill>
        <a:latin typeface="Arial" charset="0"/>
        <a:ea typeface="+mn-ea"/>
        <a:cs typeface="+mn-cs"/>
      </a:defRPr>
    </a:lvl3pPr>
    <a:lvl4pPr marL="1371600" algn="ctr" rtl="0" fontAlgn="base">
      <a:spcBef>
        <a:spcPct val="0"/>
      </a:spcBef>
      <a:spcAft>
        <a:spcPct val="0"/>
      </a:spcAft>
      <a:defRPr sz="6100" kern="1200">
        <a:solidFill>
          <a:schemeClr val="tx1"/>
        </a:solidFill>
        <a:latin typeface="Arial" charset="0"/>
        <a:ea typeface="+mn-ea"/>
        <a:cs typeface="+mn-cs"/>
      </a:defRPr>
    </a:lvl4pPr>
    <a:lvl5pPr marL="1828800" algn="ctr" rtl="0" fontAlgn="base">
      <a:spcBef>
        <a:spcPct val="0"/>
      </a:spcBef>
      <a:spcAft>
        <a:spcPct val="0"/>
      </a:spcAft>
      <a:defRPr sz="6100" kern="1200">
        <a:solidFill>
          <a:schemeClr val="tx1"/>
        </a:solidFill>
        <a:latin typeface="Arial" charset="0"/>
        <a:ea typeface="+mn-ea"/>
        <a:cs typeface="+mn-cs"/>
      </a:defRPr>
    </a:lvl5pPr>
    <a:lvl6pPr marL="2286000" algn="l" defTabSz="914400" rtl="0" eaLnBrk="1" latinLnBrk="0" hangingPunct="1">
      <a:defRPr sz="6100" kern="1200">
        <a:solidFill>
          <a:schemeClr val="tx1"/>
        </a:solidFill>
        <a:latin typeface="Arial" charset="0"/>
        <a:ea typeface="+mn-ea"/>
        <a:cs typeface="+mn-cs"/>
      </a:defRPr>
    </a:lvl6pPr>
    <a:lvl7pPr marL="2743200" algn="l" defTabSz="914400" rtl="0" eaLnBrk="1" latinLnBrk="0" hangingPunct="1">
      <a:defRPr sz="6100" kern="1200">
        <a:solidFill>
          <a:schemeClr val="tx1"/>
        </a:solidFill>
        <a:latin typeface="Arial" charset="0"/>
        <a:ea typeface="+mn-ea"/>
        <a:cs typeface="+mn-cs"/>
      </a:defRPr>
    </a:lvl7pPr>
    <a:lvl8pPr marL="3200400" algn="l" defTabSz="914400" rtl="0" eaLnBrk="1" latinLnBrk="0" hangingPunct="1">
      <a:defRPr sz="6100" kern="1200">
        <a:solidFill>
          <a:schemeClr val="tx1"/>
        </a:solidFill>
        <a:latin typeface="Arial" charset="0"/>
        <a:ea typeface="+mn-ea"/>
        <a:cs typeface="+mn-cs"/>
      </a:defRPr>
    </a:lvl8pPr>
    <a:lvl9pPr marL="3657600" algn="l" defTabSz="914400" rtl="0" eaLnBrk="1" latinLnBrk="0" hangingPunct="1">
      <a:defRPr sz="6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26" d="100"/>
          <a:sy n="26" d="100"/>
        </p:scale>
        <p:origin x="-787" y="-130"/>
      </p:cViewPr>
      <p:guideLst>
        <p:guide orient="horz" pos="3224"/>
        <p:guide orient="horz" pos="13464"/>
        <p:guide orient="horz" pos="143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760413" y="692150"/>
            <a:ext cx="519588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8E1AE7-D96E-49CD-9398-4FA3E8F920C5}" type="slidenum">
              <a:rPr lang="en-US" altLang="en-US"/>
              <a:pPr/>
              <a:t>‹#›</a:t>
            </a:fld>
            <a:endParaRPr lang="en-US" altLang="en-US"/>
          </a:p>
        </p:txBody>
      </p:sp>
    </p:spTree>
    <p:extLst>
      <p:ext uri="{BB962C8B-B14F-4D97-AF65-F5344CB8AC3E}">
        <p14:creationId xmlns:p14="http://schemas.microsoft.com/office/powerpoint/2010/main" val="41098915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9CD7A-492C-466A-B0F1-D7B5135B13C0}"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2197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646238" y="5121275"/>
            <a:ext cx="29625925" cy="144827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882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879475"/>
            <a:ext cx="7405688" cy="187245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6238" y="879475"/>
            <a:ext cx="22067837" cy="187245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0588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646238" y="5121275"/>
            <a:ext cx="29625925" cy="144827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174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32385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646238" y="5121275"/>
            <a:ext cx="14736762" cy="144827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5121275"/>
            <a:ext cx="14736763" cy="144827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6133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2425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426764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573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60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2570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6763663" y="21605875"/>
          <a:ext cx="5264150" cy="177800"/>
        </p:xfrm>
        <a:graphic>
          <a:graphicData uri="http://schemas.openxmlformats.org/presentationml/2006/ole">
            <mc:AlternateContent xmlns:mc="http://schemas.openxmlformats.org/markup-compatibility/2006">
              <mc:Choice xmlns:v="urn:schemas-microsoft-com:vml" Requires="v">
                <p:oleObj spid="_x0000_s1038"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763663" y="21605875"/>
                        <a:ext cx="5264150" cy="177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fontAlgn="base">
        <a:spcBef>
          <a:spcPct val="0"/>
        </a:spcBef>
        <a:spcAft>
          <a:spcPct val="0"/>
        </a:spcAft>
        <a:defRPr sz="15100">
          <a:solidFill>
            <a:schemeClr val="tx2"/>
          </a:solidFill>
          <a:latin typeface="+mj-lt"/>
          <a:ea typeface="+mj-ea"/>
          <a:cs typeface="+mj-cs"/>
        </a:defRPr>
      </a:lvl1pPr>
      <a:lvl2pPr algn="ctr" defTabSz="3135313" rtl="0" fontAlgn="base">
        <a:spcBef>
          <a:spcPct val="0"/>
        </a:spcBef>
        <a:spcAft>
          <a:spcPct val="0"/>
        </a:spcAft>
        <a:defRPr sz="15100">
          <a:solidFill>
            <a:schemeClr val="tx2"/>
          </a:solidFill>
          <a:latin typeface="Arial" charset="0"/>
        </a:defRPr>
      </a:lvl2pPr>
      <a:lvl3pPr algn="ctr" defTabSz="3135313" rtl="0" fontAlgn="base">
        <a:spcBef>
          <a:spcPct val="0"/>
        </a:spcBef>
        <a:spcAft>
          <a:spcPct val="0"/>
        </a:spcAft>
        <a:defRPr sz="15100">
          <a:solidFill>
            <a:schemeClr val="tx2"/>
          </a:solidFill>
          <a:latin typeface="Arial" charset="0"/>
        </a:defRPr>
      </a:lvl3pPr>
      <a:lvl4pPr algn="ctr" defTabSz="3135313" rtl="0" fontAlgn="base">
        <a:spcBef>
          <a:spcPct val="0"/>
        </a:spcBef>
        <a:spcAft>
          <a:spcPct val="0"/>
        </a:spcAft>
        <a:defRPr sz="15100">
          <a:solidFill>
            <a:schemeClr val="tx2"/>
          </a:solidFill>
          <a:latin typeface="Arial" charset="0"/>
        </a:defRPr>
      </a:lvl4pPr>
      <a:lvl5pPr algn="ctr" defTabSz="3135313" rtl="0" fontAlgn="base">
        <a:spcBef>
          <a:spcPct val="0"/>
        </a:spcBef>
        <a:spcAft>
          <a:spcPct val="0"/>
        </a:spcAft>
        <a:defRPr sz="15100">
          <a:solidFill>
            <a:schemeClr val="tx2"/>
          </a:solidFill>
          <a:latin typeface="Arial" charset="0"/>
        </a:defRPr>
      </a:lvl5pPr>
      <a:lvl6pPr marL="457200" algn="ctr" defTabSz="3135313" rtl="0" fontAlgn="base">
        <a:spcBef>
          <a:spcPct val="0"/>
        </a:spcBef>
        <a:spcAft>
          <a:spcPct val="0"/>
        </a:spcAft>
        <a:defRPr sz="15100">
          <a:solidFill>
            <a:schemeClr val="tx2"/>
          </a:solidFill>
          <a:latin typeface="Arial" charset="0"/>
        </a:defRPr>
      </a:lvl6pPr>
      <a:lvl7pPr marL="914400" algn="ctr" defTabSz="3135313" rtl="0" fontAlgn="base">
        <a:spcBef>
          <a:spcPct val="0"/>
        </a:spcBef>
        <a:spcAft>
          <a:spcPct val="0"/>
        </a:spcAft>
        <a:defRPr sz="15100">
          <a:solidFill>
            <a:schemeClr val="tx2"/>
          </a:solidFill>
          <a:latin typeface="Arial" charset="0"/>
        </a:defRPr>
      </a:lvl7pPr>
      <a:lvl8pPr marL="1371600" algn="ctr" defTabSz="3135313" rtl="0" fontAlgn="base">
        <a:spcBef>
          <a:spcPct val="0"/>
        </a:spcBef>
        <a:spcAft>
          <a:spcPct val="0"/>
        </a:spcAft>
        <a:defRPr sz="15100">
          <a:solidFill>
            <a:schemeClr val="tx2"/>
          </a:solidFill>
          <a:latin typeface="Arial" charset="0"/>
        </a:defRPr>
      </a:lvl8pPr>
      <a:lvl9pPr marL="1828800" algn="ctr" defTabSz="3135313" rtl="0" fontAlgn="base">
        <a:spcBef>
          <a:spcPct val="0"/>
        </a:spcBef>
        <a:spcAft>
          <a:spcPct val="0"/>
        </a:spcAft>
        <a:defRPr sz="15100">
          <a:solidFill>
            <a:schemeClr val="tx2"/>
          </a:solidFill>
          <a:latin typeface="Arial" charset="0"/>
        </a:defRPr>
      </a:lvl9pPr>
    </p:titleStyle>
    <p:bodyStyle>
      <a:lvl1pPr marL="1176338" indent="-1176338" algn="l" defTabSz="3135313" rtl="0" fontAlgn="base">
        <a:spcBef>
          <a:spcPct val="20000"/>
        </a:spcBef>
        <a:spcAft>
          <a:spcPct val="0"/>
        </a:spcAft>
        <a:buChar char="•"/>
        <a:defRPr sz="11000">
          <a:solidFill>
            <a:schemeClr val="tx1"/>
          </a:solidFill>
          <a:latin typeface="+mn-lt"/>
          <a:ea typeface="+mn-ea"/>
          <a:cs typeface="+mn-cs"/>
        </a:defRPr>
      </a:lvl1pPr>
      <a:lvl2pPr marL="2546350" indent="-979488" algn="l" defTabSz="3135313" rtl="0" fontAlgn="base">
        <a:spcBef>
          <a:spcPct val="20000"/>
        </a:spcBef>
        <a:spcAft>
          <a:spcPct val="0"/>
        </a:spcAft>
        <a:buChar char="–"/>
        <a:defRPr sz="9600">
          <a:solidFill>
            <a:schemeClr val="tx1"/>
          </a:solidFill>
          <a:latin typeface="+mn-lt"/>
        </a:defRPr>
      </a:lvl2pPr>
      <a:lvl3pPr marL="3917950" indent="-782638" algn="l" defTabSz="3135313" rtl="0" fontAlgn="base">
        <a:spcBef>
          <a:spcPct val="20000"/>
        </a:spcBef>
        <a:spcAft>
          <a:spcPct val="0"/>
        </a:spcAft>
        <a:buChar char="•"/>
        <a:defRPr sz="8200">
          <a:solidFill>
            <a:schemeClr val="tx1"/>
          </a:solidFill>
          <a:latin typeface="+mn-lt"/>
        </a:defRPr>
      </a:lvl3pPr>
      <a:lvl4pPr marL="5484813" indent="-782638" algn="l" defTabSz="3135313" rtl="0" fontAlgn="base">
        <a:spcBef>
          <a:spcPct val="20000"/>
        </a:spcBef>
        <a:spcAft>
          <a:spcPct val="0"/>
        </a:spcAft>
        <a:buChar char="–"/>
        <a:defRPr sz="6900">
          <a:solidFill>
            <a:schemeClr val="tx1"/>
          </a:solidFill>
          <a:latin typeface="+mn-lt"/>
        </a:defRPr>
      </a:lvl4pPr>
      <a:lvl5pPr marL="7053263" indent="-782638" algn="l" defTabSz="3135313" rtl="0" fontAlgn="base">
        <a:spcBef>
          <a:spcPct val="20000"/>
        </a:spcBef>
        <a:spcAft>
          <a:spcPct val="0"/>
        </a:spcAft>
        <a:buChar char="»"/>
        <a:defRPr sz="6900">
          <a:solidFill>
            <a:schemeClr val="tx1"/>
          </a:solidFill>
          <a:latin typeface="+mn-lt"/>
        </a:defRPr>
      </a:lvl5pPr>
      <a:lvl6pPr marL="7510463" indent="-782638" algn="l" defTabSz="3135313" rtl="0" fontAlgn="base">
        <a:spcBef>
          <a:spcPct val="20000"/>
        </a:spcBef>
        <a:spcAft>
          <a:spcPct val="0"/>
        </a:spcAft>
        <a:buChar char="»"/>
        <a:defRPr sz="6900">
          <a:solidFill>
            <a:schemeClr val="tx1"/>
          </a:solidFill>
          <a:latin typeface="+mn-lt"/>
        </a:defRPr>
      </a:lvl6pPr>
      <a:lvl7pPr marL="7967663" indent="-782638" algn="l" defTabSz="3135313" rtl="0" fontAlgn="base">
        <a:spcBef>
          <a:spcPct val="20000"/>
        </a:spcBef>
        <a:spcAft>
          <a:spcPct val="0"/>
        </a:spcAft>
        <a:buChar char="»"/>
        <a:defRPr sz="6900">
          <a:solidFill>
            <a:schemeClr val="tx1"/>
          </a:solidFill>
          <a:latin typeface="+mn-lt"/>
        </a:defRPr>
      </a:lvl7pPr>
      <a:lvl8pPr marL="8424863" indent="-782638" algn="l" defTabSz="3135313" rtl="0" fontAlgn="base">
        <a:spcBef>
          <a:spcPct val="20000"/>
        </a:spcBef>
        <a:spcAft>
          <a:spcPct val="0"/>
        </a:spcAft>
        <a:buChar char="»"/>
        <a:defRPr sz="6900">
          <a:solidFill>
            <a:schemeClr val="tx1"/>
          </a:solidFill>
          <a:latin typeface="+mn-lt"/>
        </a:defRPr>
      </a:lvl8pPr>
      <a:lvl9pPr marL="8882063" indent="-782638" algn="l" defTabSz="3135313" rtl="0" fontAlgn="base">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63165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7" name="AutoShape 29"/>
          <p:cNvSpPr>
            <a:spLocks noChangeArrowheads="1"/>
          </p:cNvSpPr>
          <p:nvPr/>
        </p:nvSpPr>
        <p:spPr bwMode="auto">
          <a:xfrm>
            <a:off x="851535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9" name="AutoShape 31"/>
          <p:cNvSpPr>
            <a:spLocks noChangeArrowheads="1"/>
          </p:cNvSpPr>
          <p:nvPr/>
        </p:nvSpPr>
        <p:spPr bwMode="auto">
          <a:xfrm>
            <a:off x="1657350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2" name="AutoShape 4"/>
          <p:cNvSpPr>
            <a:spLocks noChangeArrowheads="1"/>
          </p:cNvSpPr>
          <p:nvPr/>
        </p:nvSpPr>
        <p:spPr bwMode="auto">
          <a:xfrm>
            <a:off x="45720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Text Box 9"/>
          <p:cNvSpPr txBox="1">
            <a:spLocks noChangeArrowheads="1"/>
          </p:cNvSpPr>
          <p:nvPr/>
        </p:nvSpPr>
        <p:spPr bwMode="auto">
          <a:xfrm>
            <a:off x="676275" y="5553075"/>
            <a:ext cx="7334250" cy="1544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a:latin typeface="Times New Roman" pitchFamily="18" charset="0"/>
              </a:rPr>
              <a:t>We hope you find this template useful! This one is set up to yield a 24x36 horizontal poster.</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How to bring things in from Excel® and Word®</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Excel</a:t>
            </a:r>
            <a:r>
              <a:rPr lang="en-US" altLang="en-US" sz="1900">
                <a:latin typeface="Times New Roman" pitchFamily="18" charset="0"/>
              </a:rPr>
              <a:t>- select the chart, hit edit-copy, and then edit-paste into PowerPoint®. The chart can then be stretched to fit as required. If you need to edit parts of the chart, it can be ungrouped. </a:t>
            </a:r>
            <a:r>
              <a:rPr lang="en-US" altLang="en-US" sz="1900" b="1" i="1" u="sng">
                <a:latin typeface="Times New Roman" pitchFamily="18" charset="0"/>
              </a:rPr>
              <a:t>Watch out</a:t>
            </a:r>
            <a:r>
              <a:rPr lang="en-US" altLang="en-US" sz="19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Word</a:t>
            </a:r>
            <a:r>
              <a:rPr lang="en-US" altLang="en-US" sz="19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900" b="1">
              <a:latin typeface="Times New Roman" pitchFamily="18" charset="0"/>
            </a:endParaRPr>
          </a:p>
          <a:p>
            <a:pPr eaLnBrk="0" hangingPunct="0">
              <a:lnSpc>
                <a:spcPct val="95000"/>
              </a:lnSpc>
            </a:pPr>
            <a:r>
              <a:rPr lang="en-US" altLang="en-US" sz="1900" b="1">
                <a:latin typeface="Times New Roman" pitchFamily="18" charset="0"/>
              </a:rPr>
              <a:t>Scans</a:t>
            </a:r>
            <a:endParaRPr lang="en-US" altLang="en-US" sz="1900">
              <a:latin typeface="Times New Roman" pitchFamily="18" charset="0"/>
            </a:endParaRP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need images to be 72 to 100 dpi in their </a:t>
            </a:r>
            <a:r>
              <a:rPr lang="en-US" altLang="en-US" sz="1900" u="sng">
                <a:latin typeface="Times New Roman" pitchFamily="18" charset="0"/>
              </a:rPr>
              <a:t>final size</a:t>
            </a:r>
            <a:r>
              <a:rPr lang="en-US" altLang="en-US" sz="19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Preview: </a:t>
            </a:r>
            <a:r>
              <a:rPr lang="en-US" altLang="en-US" sz="19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b="1">
                <a:latin typeface="Times New Roman" pitchFamily="18" charset="0"/>
              </a:rPr>
              <a:t>Feedback:</a:t>
            </a:r>
            <a:r>
              <a:rPr lang="en-US" altLang="en-US" sz="1900">
                <a:latin typeface="Times New Roman" pitchFamily="18" charset="0"/>
              </a:rPr>
              <a:t> If you have comments about how this template worked for you, email to sales@megaprint.com.  </a:t>
            </a:r>
          </a:p>
          <a:p>
            <a:pPr eaLnBrk="0" hangingPunct="0">
              <a:lnSpc>
                <a:spcPct val="95000"/>
              </a:lnSpc>
            </a:pPr>
            <a:endParaRPr lang="en-US" altLang="en-US" sz="1900">
              <a:latin typeface="Times New Roman" pitchFamily="18" charset="0"/>
            </a:endParaRPr>
          </a:p>
          <a:p>
            <a:pPr eaLnBrk="0" hangingPunct="0">
              <a:lnSpc>
                <a:spcPct val="95000"/>
              </a:lnSpc>
            </a:pPr>
            <a:r>
              <a:rPr lang="en-US" altLang="en-US" sz="1900">
                <a:latin typeface="Times New Roman" pitchFamily="18" charset="0"/>
              </a:rPr>
              <a:t>We listen! Call us at 800-590-7850 if we can help in any way.</a:t>
            </a:r>
            <a:endParaRPr lang="en-US" altLang="en-US" sz="1900" b="1">
              <a:latin typeface="Times New Roman" pitchFamily="18" charset="0"/>
            </a:endParaRPr>
          </a:p>
        </p:txBody>
      </p:sp>
      <p:sp>
        <p:nvSpPr>
          <p:cNvPr id="2058" name="Text Box 10"/>
          <p:cNvSpPr txBox="1">
            <a:spLocks noChangeArrowheads="1"/>
          </p:cNvSpPr>
          <p:nvPr/>
        </p:nvSpPr>
        <p:spPr bwMode="auto">
          <a:xfrm>
            <a:off x="8686800" y="4368800"/>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059" name="Text Box 11"/>
          <p:cNvSpPr txBox="1">
            <a:spLocks noChangeArrowheads="1"/>
          </p:cNvSpPr>
          <p:nvPr/>
        </p:nvSpPr>
        <p:spPr bwMode="auto">
          <a:xfrm>
            <a:off x="24917400" y="4373563"/>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061" name="AutoShape 13"/>
          <p:cNvSpPr>
            <a:spLocks noChangeArrowheads="1"/>
          </p:cNvSpPr>
          <p:nvPr/>
        </p:nvSpPr>
        <p:spPr bwMode="auto">
          <a:xfrm>
            <a:off x="514350" y="254000"/>
            <a:ext cx="318897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062" name="Text Box 14"/>
          <p:cNvSpPr txBox="1">
            <a:spLocks noChangeArrowheads="1"/>
          </p:cNvSpPr>
          <p:nvPr/>
        </p:nvSpPr>
        <p:spPr bwMode="auto">
          <a:xfrm>
            <a:off x="914400" y="660400"/>
            <a:ext cx="30689550"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8900" b="1"/>
              <a:t>Title of the Research Study</a:t>
            </a:r>
          </a:p>
          <a:p>
            <a:pPr algn="ctr"/>
            <a:r>
              <a:rPr lang="en-US" altLang="en-US" b="1"/>
              <a:t>PEOPLE WHO DID THE STUDY</a:t>
            </a:r>
          </a:p>
          <a:p>
            <a:pPr algn="ctr"/>
            <a:r>
              <a:rPr lang="en-US" altLang="en-US" sz="3400" b="1" i="1"/>
              <a:t>UNIVERSITIES AND/OR  HOSPITALS THEY ARE AFFILIATED WITH</a:t>
            </a:r>
            <a:endParaRPr lang="en-US" altLang="en-US"/>
          </a:p>
        </p:txBody>
      </p:sp>
      <p:sp>
        <p:nvSpPr>
          <p:cNvPr id="2064" name="Text Box 16"/>
          <p:cNvSpPr txBox="1">
            <a:spLocks noChangeArrowheads="1"/>
          </p:cNvSpPr>
          <p:nvPr/>
        </p:nvSpPr>
        <p:spPr bwMode="auto">
          <a:xfrm>
            <a:off x="514350" y="1473200"/>
            <a:ext cx="2743200" cy="145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000">
              <a:solidFill>
                <a:srgbClr val="FF0000"/>
              </a:solidFill>
            </a:endParaRPr>
          </a:p>
        </p:txBody>
      </p:sp>
      <p:sp>
        <p:nvSpPr>
          <p:cNvPr id="2067" name="Text Box 19"/>
          <p:cNvSpPr txBox="1">
            <a:spLocks noChangeArrowheads="1"/>
          </p:cNvSpPr>
          <p:nvPr/>
        </p:nvSpPr>
        <p:spPr bwMode="auto">
          <a:xfrm>
            <a:off x="9275763" y="13293725"/>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b="1" i="1"/>
              <a:t>Figure #1</a:t>
            </a:r>
          </a:p>
        </p:txBody>
      </p:sp>
      <p:sp>
        <p:nvSpPr>
          <p:cNvPr id="2073" name="Text Box 25"/>
          <p:cNvSpPr txBox="1">
            <a:spLocks noChangeArrowheads="1"/>
          </p:cNvSpPr>
          <p:nvPr/>
        </p:nvSpPr>
        <p:spPr bwMode="auto">
          <a:xfrm>
            <a:off x="17435513" y="13304838"/>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b="1" i="1"/>
              <a:t>Figure #2</a:t>
            </a:r>
          </a:p>
        </p:txBody>
      </p:sp>
      <p:sp>
        <p:nvSpPr>
          <p:cNvPr id="2074" name="AutoShape 26"/>
          <p:cNvSpPr>
            <a:spLocks noChangeArrowheads="1"/>
          </p:cNvSpPr>
          <p:nvPr/>
        </p:nvSpPr>
        <p:spPr bwMode="auto">
          <a:xfrm>
            <a:off x="17291050" y="14582775"/>
            <a:ext cx="6286500" cy="614362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5" name="Text Box 27"/>
          <p:cNvSpPr txBox="1">
            <a:spLocks noChangeArrowheads="1"/>
          </p:cNvSpPr>
          <p:nvPr/>
        </p:nvSpPr>
        <p:spPr bwMode="auto">
          <a:xfrm>
            <a:off x="25253950" y="16764000"/>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a:t>Bibliography</a:t>
            </a:r>
          </a:p>
        </p:txBody>
      </p:sp>
      <p:sp>
        <p:nvSpPr>
          <p:cNvPr id="2083" name="Rectangle 35"/>
          <p:cNvSpPr>
            <a:spLocks noChangeArrowheads="1"/>
          </p:cNvSpPr>
          <p:nvPr/>
        </p:nvSpPr>
        <p:spPr bwMode="auto">
          <a:xfrm>
            <a:off x="8972550" y="14543088"/>
            <a:ext cx="6856413" cy="633571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lstStyle>
            <a:lvl1pPr algn="l" defTabSz="652463">
              <a:defRPr>
                <a:solidFill>
                  <a:schemeClr val="tx1"/>
                </a:solidFill>
                <a:latin typeface="Arial" charset="0"/>
              </a:defRPr>
            </a:lvl1pPr>
            <a:lvl2pPr marL="327025" algn="l" defTabSz="652463">
              <a:defRPr>
                <a:solidFill>
                  <a:schemeClr val="tx1"/>
                </a:solidFill>
                <a:latin typeface="Arial" charset="0"/>
              </a:defRPr>
            </a:lvl2pPr>
            <a:lvl3pPr marL="652463" algn="l" defTabSz="652463">
              <a:defRPr>
                <a:solidFill>
                  <a:schemeClr val="tx1"/>
                </a:solidFill>
                <a:latin typeface="Arial" charset="0"/>
              </a:defRPr>
            </a:lvl3pPr>
            <a:lvl4pPr marL="979488" algn="l" defTabSz="652463">
              <a:defRPr>
                <a:solidFill>
                  <a:schemeClr val="tx1"/>
                </a:solidFill>
                <a:latin typeface="Arial" charset="0"/>
              </a:defRPr>
            </a:lvl4pPr>
            <a:lvl5pPr marL="1306513" algn="l" defTabSz="652463">
              <a:defRPr>
                <a:solidFill>
                  <a:schemeClr val="tx1"/>
                </a:solidFill>
                <a:latin typeface="Arial" charset="0"/>
              </a:defRPr>
            </a:lvl5pPr>
            <a:lvl6pPr marL="1763713" defTabSz="652463" fontAlgn="base">
              <a:spcBef>
                <a:spcPct val="0"/>
              </a:spcBef>
              <a:spcAft>
                <a:spcPct val="0"/>
              </a:spcAft>
              <a:defRPr>
                <a:solidFill>
                  <a:schemeClr val="tx1"/>
                </a:solidFill>
                <a:latin typeface="Arial" charset="0"/>
              </a:defRPr>
            </a:lvl6pPr>
            <a:lvl7pPr marL="2220913" defTabSz="652463" fontAlgn="base">
              <a:spcBef>
                <a:spcPct val="0"/>
              </a:spcBef>
              <a:spcAft>
                <a:spcPct val="0"/>
              </a:spcAft>
              <a:defRPr>
                <a:solidFill>
                  <a:schemeClr val="tx1"/>
                </a:solidFill>
                <a:latin typeface="Arial" charset="0"/>
              </a:defRPr>
            </a:lvl7pPr>
            <a:lvl8pPr marL="2678113" defTabSz="652463" fontAlgn="base">
              <a:spcBef>
                <a:spcPct val="0"/>
              </a:spcBef>
              <a:spcAft>
                <a:spcPct val="0"/>
              </a:spcAft>
              <a:defRPr>
                <a:solidFill>
                  <a:schemeClr val="tx1"/>
                </a:solidFill>
                <a:latin typeface="Arial" charset="0"/>
              </a:defRPr>
            </a:lvl8pPr>
            <a:lvl9pPr marL="3135313" defTabSz="652463" fontAlgn="base">
              <a:spcBef>
                <a:spcPct val="0"/>
              </a:spcBef>
              <a:spcAft>
                <a:spcPct val="0"/>
              </a:spcAft>
              <a:defRPr>
                <a:solidFill>
                  <a:schemeClr val="tx1"/>
                </a:solidFill>
                <a:latin typeface="Arial" charset="0"/>
              </a:defRPr>
            </a:lvl9pPr>
          </a:lstStyle>
          <a:p>
            <a:pPr algn="ctr" eaLnBrk="0" hangingPunct="0"/>
            <a:r>
              <a:rPr lang="en-US" altLang="en-US" sz="3100">
                <a:latin typeface="Times New Roman" pitchFamily="18" charset="0"/>
              </a:rPr>
              <a:t>CHART or PICTURE</a:t>
            </a:r>
          </a:p>
        </p:txBody>
      </p:sp>
      <p:sp>
        <p:nvSpPr>
          <p:cNvPr id="2084" name="Text Box 36"/>
          <p:cNvSpPr txBox="1">
            <a:spLocks noChangeArrowheads="1"/>
          </p:cNvSpPr>
          <p:nvPr/>
        </p:nvSpPr>
        <p:spPr bwMode="auto">
          <a:xfrm>
            <a:off x="8763000" y="5595938"/>
            <a:ext cx="7067550" cy="6613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endParaRPr lang="en-US" altLang="en-US" sz="1400">
              <a:latin typeface="Times New Roman" pitchFamily="18" charset="0"/>
            </a:endParaRPr>
          </a:p>
        </p:txBody>
      </p:sp>
      <p:sp>
        <p:nvSpPr>
          <p:cNvPr id="2086" name="Text Box 38"/>
          <p:cNvSpPr txBox="1">
            <a:spLocks noChangeArrowheads="1"/>
          </p:cNvSpPr>
          <p:nvPr/>
        </p:nvSpPr>
        <p:spPr bwMode="auto">
          <a:xfrm>
            <a:off x="25057100" y="17487900"/>
            <a:ext cx="6889750" cy="3222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marL="244475" indent="-244475" algn="l" defTabSz="438150">
              <a:defRPr>
                <a:solidFill>
                  <a:schemeClr val="tx1"/>
                </a:solidFill>
                <a:latin typeface="Arial" charset="0"/>
              </a:defRPr>
            </a:lvl1pPr>
            <a:lvl2pPr marL="463550" indent="-244475" algn="l" defTabSz="438150">
              <a:defRPr>
                <a:solidFill>
                  <a:schemeClr val="tx1"/>
                </a:solidFill>
                <a:latin typeface="Arial" charset="0"/>
              </a:defRPr>
            </a:lvl2pPr>
            <a:lvl3pPr marL="682625" indent="-244475" algn="l" defTabSz="438150">
              <a:defRPr>
                <a:solidFill>
                  <a:schemeClr val="tx1"/>
                </a:solidFill>
                <a:latin typeface="Arial" charset="0"/>
              </a:defRPr>
            </a:lvl3pPr>
            <a:lvl4pPr marL="898525" indent="-244475" algn="l" defTabSz="438150">
              <a:defRPr>
                <a:solidFill>
                  <a:schemeClr val="tx1"/>
                </a:solidFill>
                <a:latin typeface="Arial" charset="0"/>
              </a:defRPr>
            </a:lvl4pPr>
            <a:lvl5pPr marL="1117600" indent="-244475" algn="l" defTabSz="438150">
              <a:defRPr>
                <a:solidFill>
                  <a:schemeClr val="tx1"/>
                </a:solidFill>
                <a:latin typeface="Arial" charset="0"/>
              </a:defRPr>
            </a:lvl5pPr>
            <a:lvl6pPr marL="1574800" indent="-244475" defTabSz="438150" fontAlgn="base">
              <a:spcBef>
                <a:spcPct val="0"/>
              </a:spcBef>
              <a:spcAft>
                <a:spcPct val="0"/>
              </a:spcAft>
              <a:defRPr>
                <a:solidFill>
                  <a:schemeClr val="tx1"/>
                </a:solidFill>
                <a:latin typeface="Arial" charset="0"/>
              </a:defRPr>
            </a:lvl6pPr>
            <a:lvl7pPr marL="2032000" indent="-244475" defTabSz="438150" fontAlgn="base">
              <a:spcBef>
                <a:spcPct val="0"/>
              </a:spcBef>
              <a:spcAft>
                <a:spcPct val="0"/>
              </a:spcAft>
              <a:defRPr>
                <a:solidFill>
                  <a:schemeClr val="tx1"/>
                </a:solidFill>
                <a:latin typeface="Arial" charset="0"/>
              </a:defRPr>
            </a:lvl7pPr>
            <a:lvl8pPr marL="2489200" indent="-244475" defTabSz="438150" fontAlgn="base">
              <a:spcBef>
                <a:spcPct val="0"/>
              </a:spcBef>
              <a:spcAft>
                <a:spcPct val="0"/>
              </a:spcAft>
              <a:defRPr>
                <a:solidFill>
                  <a:schemeClr val="tx1"/>
                </a:solidFill>
                <a:latin typeface="Arial" charset="0"/>
              </a:defRPr>
            </a:lvl8pPr>
            <a:lvl9pPr marL="2946400" indent="-244475" defTabSz="43815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000" b="1">
              <a:latin typeface="Times New Roman" pitchFamily="18" charset="0"/>
            </a:endParaRPr>
          </a:p>
          <a:p>
            <a:pPr eaLnBrk="0" hangingPunct="0">
              <a:lnSpc>
                <a:spcPct val="95000"/>
              </a:lnSpc>
              <a:buFontTx/>
              <a:buAutoNum type="arabicPeriod"/>
            </a:pPr>
            <a:r>
              <a:rPr lang="en-US" altLang="en-US" sz="20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0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0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0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000" b="1">
              <a:latin typeface="Times New Roman" pitchFamily="18" charset="0"/>
            </a:endParaRPr>
          </a:p>
        </p:txBody>
      </p:sp>
      <p:sp>
        <p:nvSpPr>
          <p:cNvPr id="2087" name="Text Box 39"/>
          <p:cNvSpPr txBox="1">
            <a:spLocks noChangeArrowheads="1"/>
          </p:cNvSpPr>
          <p:nvPr/>
        </p:nvSpPr>
        <p:spPr bwMode="auto">
          <a:xfrm>
            <a:off x="16792575" y="5646738"/>
            <a:ext cx="7324725" cy="63134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088" name="Text Box 40"/>
          <p:cNvSpPr txBox="1">
            <a:spLocks noChangeArrowheads="1"/>
          </p:cNvSpPr>
          <p:nvPr/>
        </p:nvSpPr>
        <p:spPr bwMode="auto">
          <a:xfrm>
            <a:off x="24879300" y="5675313"/>
            <a:ext cx="7267575" cy="63134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000">
              <a:latin typeface="Times New Roman" pitchFamily="18" charset="0"/>
            </a:endParaRPr>
          </a:p>
          <a:p>
            <a:pPr eaLnBrk="0" hangingPunct="0">
              <a:lnSpc>
                <a:spcPct val="95000"/>
              </a:lnSpc>
            </a:pPr>
            <a:r>
              <a:rPr lang="en-US" altLang="en-US" sz="20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000" b="1">
              <a:latin typeface="Times New Roman" pitchFamily="18" charset="0"/>
            </a:endParaRPr>
          </a:p>
          <a:p>
            <a:pPr eaLnBrk="0" hangingPunct="0">
              <a:lnSpc>
                <a:spcPct val="95000"/>
              </a:lnSpc>
            </a:pPr>
            <a:endParaRPr lang="en-US" altLang="en-US" sz="1400">
              <a:latin typeface="Times New Roman" pitchFamily="18" charset="0"/>
            </a:endParaRPr>
          </a:p>
        </p:txBody>
      </p:sp>
      <p:sp>
        <p:nvSpPr>
          <p:cNvPr id="2090" name="Text Box 42"/>
          <p:cNvSpPr txBox="1">
            <a:spLocks noChangeArrowheads="1"/>
          </p:cNvSpPr>
          <p:nvPr/>
        </p:nvSpPr>
        <p:spPr bwMode="auto">
          <a:xfrm>
            <a:off x="628650" y="4368800"/>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091" name="Text Box 43"/>
          <p:cNvSpPr txBox="1">
            <a:spLocks noChangeArrowheads="1"/>
          </p:cNvSpPr>
          <p:nvPr/>
        </p:nvSpPr>
        <p:spPr bwMode="auto">
          <a:xfrm>
            <a:off x="16744950" y="4376738"/>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097" name="Text Box 49"/>
          <p:cNvSpPr txBox="1">
            <a:spLocks noChangeArrowheads="1"/>
          </p:cNvSpPr>
          <p:nvPr/>
        </p:nvSpPr>
        <p:spPr bwMode="auto">
          <a:xfrm>
            <a:off x="29544963" y="1492250"/>
            <a:ext cx="2743200" cy="145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0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604</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48x72 Horizontal Template</dc:title>
  <dc:creator>Ethan Shulda</dc:creator>
  <dc:description>©MegaPrint Inc. 2009</dc:description>
  <cp:lastModifiedBy>Jay Buckley</cp:lastModifiedBy>
  <cp:revision>25</cp:revision>
  <dcterms:created xsi:type="dcterms:W3CDTF">2008-12-04T00:20:37Z</dcterms:created>
  <dcterms:modified xsi:type="dcterms:W3CDTF">2015-09-22T17:28:52Z</dcterms:modified>
  <cp:category>Research Poster</cp:category>
</cp:coreProperties>
</file>