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384048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p:scale>
          <a:sx n="33" d="100"/>
          <a:sy n="33" d="100"/>
        </p:scale>
        <p:origin x="-58" y="3614"/>
      </p:cViewPr>
      <p:guideLst>
        <p:guide orient="horz" pos="5641"/>
        <p:guide orient="horz" pos="23561"/>
        <p:guide orient="horz" pos="2505"/>
        <p:guide pos="103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1873250" y="692150"/>
            <a:ext cx="297021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C4167B-1657-4C7D-8106-2B329D60D8F0}" type="slidenum">
              <a:rPr lang="en-US"/>
              <a:pPr/>
              <a:t>‹#›</a:t>
            </a:fld>
            <a:endParaRPr lang="en-US"/>
          </a:p>
        </p:txBody>
      </p:sp>
    </p:spTree>
    <p:extLst>
      <p:ext uri="{BB962C8B-B14F-4D97-AF65-F5344CB8AC3E}">
        <p14:creationId xmlns:p14="http://schemas.microsoft.com/office/powerpoint/2010/main" val="8152234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040C67-FCAA-44C8-BCA4-F03AC46B6945}" type="slidenum">
              <a:rPr lang="en-US"/>
              <a:pPr/>
              <a:t>1</a:t>
            </a:fld>
            <a:endParaRPr lang="en-US"/>
          </a:p>
        </p:txBody>
      </p:sp>
      <p:sp>
        <p:nvSpPr>
          <p:cNvPr id="4098" name="Rectangle 2"/>
          <p:cNvSpPr>
            <a:spLocks noRot="1" noChangeArrowheads="1" noTextEdit="1"/>
          </p:cNvSpPr>
          <p:nvPr>
            <p:ph type="sldImg"/>
          </p:nvPr>
        </p:nvSpPr>
        <p:spPr>
          <a:xfrm>
            <a:off x="1873250" y="692150"/>
            <a:ext cx="29702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4" y="11930659"/>
            <a:ext cx="27981275" cy="8231584"/>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21762443"/>
            <a:ext cx="23044150" cy="9815116"/>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00293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6239" y="1537693"/>
            <a:ext cx="29625925" cy="64008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646239" y="8960843"/>
            <a:ext cx="29625925" cy="2534622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807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537693"/>
            <a:ext cx="7405688" cy="3276937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6239" y="1537693"/>
            <a:ext cx="22067837" cy="3276937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3938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9" y="1537693"/>
            <a:ext cx="29625925" cy="64008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646239" y="8960843"/>
            <a:ext cx="29625925" cy="2534622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12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4678085"/>
            <a:ext cx="27981275" cy="7628731"/>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6277034"/>
            <a:ext cx="27981275" cy="84010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2634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9" y="1537693"/>
            <a:ext cx="29625925" cy="64008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646238" y="8960843"/>
            <a:ext cx="14736762" cy="2534622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1" y="8960843"/>
            <a:ext cx="14736763" cy="2534622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45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9" y="1537693"/>
            <a:ext cx="29625925" cy="64008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9" y="8596908"/>
            <a:ext cx="14544675" cy="358239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9" y="12179300"/>
            <a:ext cx="14544675" cy="221277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8596908"/>
            <a:ext cx="14549438" cy="358239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12179300"/>
            <a:ext cx="14549438" cy="221277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4258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6239" y="1537693"/>
            <a:ext cx="29625925" cy="64008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72825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168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9" y="1529359"/>
            <a:ext cx="10829925" cy="6507757"/>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1529359"/>
            <a:ext cx="18402300" cy="3277770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9" y="8037116"/>
            <a:ext cx="10829925" cy="262699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82716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1" y="26883916"/>
            <a:ext cx="19751675" cy="3172619"/>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1" y="3430985"/>
            <a:ext cx="19751675" cy="230431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1" y="30056535"/>
            <a:ext cx="19751675" cy="450750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44561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4898351" y="37818616"/>
          <a:ext cx="6759575" cy="184746"/>
        </p:xfrm>
        <a:graphic>
          <a:graphicData uri="http://schemas.openxmlformats.org/presentationml/2006/ole">
            <mc:AlternateContent xmlns:mc="http://schemas.openxmlformats.org/markup-compatibility/2006">
              <mc:Choice xmlns:v="urn:schemas-microsoft-com:vml" Requires="v">
                <p:oleObj spid="_x0000_s1038"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898351" y="37818616"/>
                        <a:ext cx="6759575" cy="1847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2" name="AutoShape 73"/>
          <p:cNvSpPr>
            <a:spLocks noChangeArrowheads="1"/>
          </p:cNvSpPr>
          <p:nvPr/>
        </p:nvSpPr>
        <p:spPr bwMode="auto">
          <a:xfrm>
            <a:off x="16783050" y="8166100"/>
            <a:ext cx="15487650" cy="292369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AutoShape 74"/>
          <p:cNvSpPr>
            <a:spLocks noChangeArrowheads="1"/>
          </p:cNvSpPr>
          <p:nvPr/>
        </p:nvSpPr>
        <p:spPr bwMode="auto">
          <a:xfrm>
            <a:off x="571500" y="8128000"/>
            <a:ext cx="15487650" cy="292369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Text Box 75"/>
          <p:cNvSpPr txBox="1">
            <a:spLocks noChangeArrowheads="1"/>
          </p:cNvSpPr>
          <p:nvPr/>
        </p:nvSpPr>
        <p:spPr bwMode="auto">
          <a:xfrm>
            <a:off x="790575" y="10348913"/>
            <a:ext cx="14935200" cy="1838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lnSpc>
                <a:spcPct val="95000"/>
              </a:lnSpc>
            </a:pPr>
            <a:r>
              <a:rPr lang="en-US" sz="2800" dirty="0">
                <a:latin typeface="Times New Roman" pitchFamily="18" charset="0"/>
              </a:rPr>
              <a:t>We hope you find this template useful! This one is set up to yield a </a:t>
            </a:r>
            <a:r>
              <a:rPr lang="en-US" sz="2800" dirty="0" smtClean="0">
                <a:latin typeface="Times New Roman" pitchFamily="18" charset="0"/>
              </a:rPr>
              <a:t>36x42” </a:t>
            </a:r>
            <a:r>
              <a:rPr lang="en-US" sz="2800" smtClean="0">
                <a:latin typeface="Times New Roman" pitchFamily="18" charset="0"/>
              </a:rPr>
              <a:t>(3x3.5’) </a:t>
            </a:r>
            <a:r>
              <a:rPr lang="en-US" sz="2800" dirty="0">
                <a:latin typeface="Times New Roman" pitchFamily="18" charset="0"/>
              </a:rPr>
              <a:t>Vertical poster.</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Excel</a:t>
            </a:r>
            <a:r>
              <a:rPr lang="en-US" sz="2800" dirty="0">
                <a:latin typeface="Times New Roman" pitchFamily="18" charset="0"/>
              </a:rPr>
              <a:t>- select the chart, hit edit-copy, and then edit-paste into PowerPoint®. The chart can then be stretched to fit as required. If you need to edit parts of the chart, it can be ungrouped.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sz="2800" b="1" dirty="0">
              <a:latin typeface="Times New Roman" pitchFamily="18" charset="0"/>
            </a:endParaRPr>
          </a:p>
          <a:p>
            <a:pPr eaLnBrk="0" hangingPunct="0">
              <a:lnSpc>
                <a:spcPct val="95000"/>
              </a:lnSpc>
            </a:pPr>
            <a:r>
              <a:rPr lang="en-US" sz="2800" b="1" dirty="0">
                <a:latin typeface="Times New Roman" pitchFamily="18" charset="0"/>
              </a:rPr>
              <a:t>Scans</a:t>
            </a:r>
            <a:endParaRPr lang="en-US" sz="2800" dirty="0">
              <a:latin typeface="Times New Roman" pitchFamily="18" charset="0"/>
            </a:endParaRP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or use a rule of thumb of 2 to 4 megabytes of uncompressed .</a:t>
            </a:r>
            <a:r>
              <a:rPr lang="en-US" sz="2800" dirty="0" err="1">
                <a:latin typeface="Times New Roman" pitchFamily="18" charset="0"/>
              </a:rPr>
              <a:t>tif</a:t>
            </a:r>
            <a:r>
              <a:rPr lang="en-US" sz="28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prefer that you import </a:t>
            </a:r>
            <a:r>
              <a:rPr lang="en-US" sz="2800" dirty="0" err="1">
                <a:latin typeface="Times New Roman" pitchFamily="18" charset="0"/>
              </a:rPr>
              <a:t>tif</a:t>
            </a:r>
            <a:r>
              <a:rPr lang="en-US" sz="28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Posters to be printed at 200% need to be viewed at 200%.</a:t>
            </a:r>
          </a:p>
          <a:p>
            <a:pPr eaLnBrk="0" hangingPunct="0">
              <a:lnSpc>
                <a:spcPct val="95000"/>
              </a:lnSpc>
            </a:pPr>
            <a:endParaRPr lang="en-US" sz="2800" dirty="0">
              <a:latin typeface="Times New Roman" pitchFamily="18" charset="0"/>
            </a:endParaRPr>
          </a:p>
          <a:p>
            <a:pPr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p>
          <a:p>
            <a:pPr eaLnBrk="0" hangingPunct="0">
              <a:lnSpc>
                <a:spcPct val="95000"/>
              </a:lnSpc>
            </a:pPr>
            <a:endParaRPr lang="en-US" sz="2800" dirty="0">
              <a:latin typeface="Times New Roman" pitchFamily="18" charset="0"/>
            </a:endParaRPr>
          </a:p>
          <a:p>
            <a:pPr eaLnBrk="0" hangingPunct="0">
              <a:lnSpc>
                <a:spcPct val="95000"/>
              </a:lnSpc>
            </a:pPr>
            <a:r>
              <a:rPr lang="en-US" sz="2800" dirty="0">
                <a:latin typeface="Times New Roman" pitchFamily="18" charset="0"/>
              </a:rPr>
              <a:t>We listen! Call us at 800-590-7850 if we can help in any way.</a:t>
            </a:r>
            <a:endParaRPr lang="en-US" sz="2800" b="1" dirty="0">
              <a:latin typeface="Times New Roman" pitchFamily="18" charset="0"/>
            </a:endParaRPr>
          </a:p>
        </p:txBody>
      </p:sp>
      <p:sp>
        <p:nvSpPr>
          <p:cNvPr id="25" name="Text Box 76"/>
          <p:cNvSpPr txBox="1">
            <a:spLocks noChangeArrowheads="1"/>
          </p:cNvSpPr>
          <p:nvPr/>
        </p:nvSpPr>
        <p:spPr bwMode="auto">
          <a:xfrm>
            <a:off x="4114800" y="301117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Methods</a:t>
            </a:r>
          </a:p>
        </p:txBody>
      </p:sp>
      <p:sp>
        <p:nvSpPr>
          <p:cNvPr id="26" name="Text Box 77"/>
          <p:cNvSpPr txBox="1">
            <a:spLocks noChangeArrowheads="1"/>
          </p:cNvSpPr>
          <p:nvPr/>
        </p:nvSpPr>
        <p:spPr bwMode="auto">
          <a:xfrm>
            <a:off x="20688300" y="2349023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Conclusions</a:t>
            </a:r>
          </a:p>
        </p:txBody>
      </p:sp>
      <p:sp>
        <p:nvSpPr>
          <p:cNvPr id="27" name="AutoShape 78"/>
          <p:cNvSpPr>
            <a:spLocks noChangeArrowheads="1"/>
          </p:cNvSpPr>
          <p:nvPr/>
        </p:nvSpPr>
        <p:spPr bwMode="auto">
          <a:xfrm>
            <a:off x="514350" y="508000"/>
            <a:ext cx="3188970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389438"/>
            <a:endParaRPr lang="en-US">
              <a:solidFill>
                <a:schemeClr val="bg1"/>
              </a:solidFill>
            </a:endParaRPr>
          </a:p>
        </p:txBody>
      </p:sp>
      <p:sp>
        <p:nvSpPr>
          <p:cNvPr id="28" name="Text Box 79"/>
          <p:cNvSpPr txBox="1">
            <a:spLocks noChangeArrowheads="1"/>
          </p:cNvSpPr>
          <p:nvPr/>
        </p:nvSpPr>
        <p:spPr bwMode="auto">
          <a:xfrm>
            <a:off x="1085850" y="1778000"/>
            <a:ext cx="30689550"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12500" b="1"/>
              <a:t>Title of the Research Study</a:t>
            </a:r>
          </a:p>
          <a:p>
            <a:pPr algn="ctr"/>
            <a:r>
              <a:rPr lang="en-US" b="1"/>
              <a:t>PEOPLE WHO DID THE STUDY</a:t>
            </a:r>
          </a:p>
          <a:p>
            <a:pPr algn="ctr"/>
            <a:r>
              <a:rPr lang="en-US" sz="4800" b="1" i="1"/>
              <a:t>UNIVERSITIES AND/OR  HOSPITALS THEY ARE AFFILIATED WITH</a:t>
            </a:r>
            <a:endParaRPr lang="en-US"/>
          </a:p>
        </p:txBody>
      </p:sp>
      <p:sp>
        <p:nvSpPr>
          <p:cNvPr id="29" name="Text Box 80"/>
          <p:cNvSpPr txBox="1">
            <a:spLocks noChangeArrowheads="1"/>
          </p:cNvSpPr>
          <p:nvPr/>
        </p:nvSpPr>
        <p:spPr bwMode="auto">
          <a:xfrm>
            <a:off x="514350" y="2946400"/>
            <a:ext cx="41148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800">
              <a:solidFill>
                <a:srgbClr val="FF0000"/>
              </a:solidFill>
            </a:endParaRPr>
          </a:p>
        </p:txBody>
      </p:sp>
      <p:sp>
        <p:nvSpPr>
          <p:cNvPr id="30" name="Text Box 81"/>
          <p:cNvSpPr txBox="1">
            <a:spLocks noChangeArrowheads="1"/>
          </p:cNvSpPr>
          <p:nvPr/>
        </p:nvSpPr>
        <p:spPr bwMode="auto">
          <a:xfrm>
            <a:off x="17562513" y="14355763"/>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b="1" i="1"/>
              <a:t>Figure #1</a:t>
            </a:r>
          </a:p>
        </p:txBody>
      </p:sp>
      <p:sp>
        <p:nvSpPr>
          <p:cNvPr id="31" name="Text Box 82"/>
          <p:cNvSpPr txBox="1">
            <a:spLocks noChangeArrowheads="1"/>
          </p:cNvSpPr>
          <p:nvPr/>
        </p:nvSpPr>
        <p:spPr bwMode="auto">
          <a:xfrm>
            <a:off x="25265063" y="1431925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b="1" i="1"/>
              <a:t>Figure #2</a:t>
            </a:r>
          </a:p>
        </p:txBody>
      </p:sp>
      <p:sp>
        <p:nvSpPr>
          <p:cNvPr id="32" name="AutoShape 83"/>
          <p:cNvSpPr>
            <a:spLocks noChangeArrowheads="1"/>
          </p:cNvSpPr>
          <p:nvPr/>
        </p:nvSpPr>
        <p:spPr bwMode="auto">
          <a:xfrm>
            <a:off x="25292050" y="15875000"/>
            <a:ext cx="6286500" cy="643255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Text Box 84"/>
          <p:cNvSpPr txBox="1">
            <a:spLocks noChangeArrowheads="1"/>
          </p:cNvSpPr>
          <p:nvPr/>
        </p:nvSpPr>
        <p:spPr bwMode="auto">
          <a:xfrm>
            <a:off x="21196300" y="31642050"/>
            <a:ext cx="6229350" cy="108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6500"/>
              <a:t>Bibliography</a:t>
            </a:r>
          </a:p>
        </p:txBody>
      </p:sp>
      <p:sp>
        <p:nvSpPr>
          <p:cNvPr id="34" name="Rectangle 85"/>
          <p:cNvSpPr>
            <a:spLocks noChangeArrowheads="1"/>
          </p:cNvSpPr>
          <p:nvPr/>
        </p:nvSpPr>
        <p:spPr bwMode="auto">
          <a:xfrm>
            <a:off x="17202150" y="15855950"/>
            <a:ext cx="6856413" cy="64135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sz="4400">
                <a:latin typeface="Times New Roman" pitchFamily="18" charset="0"/>
              </a:rPr>
              <a:t>CHART or PICTURE</a:t>
            </a:r>
          </a:p>
        </p:txBody>
      </p:sp>
      <p:sp>
        <p:nvSpPr>
          <p:cNvPr id="35" name="Text Box 86"/>
          <p:cNvSpPr txBox="1">
            <a:spLocks noChangeArrowheads="1"/>
          </p:cNvSpPr>
          <p:nvPr/>
        </p:nvSpPr>
        <p:spPr bwMode="auto">
          <a:xfrm>
            <a:off x="933450" y="31902400"/>
            <a:ext cx="14382750" cy="47399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3200" dirty="0">
              <a:latin typeface="Times New Roman" pitchFamily="18" charset="0"/>
            </a:endParaRPr>
          </a:p>
          <a:p>
            <a:pPr eaLnBrk="0" hangingPunct="0">
              <a:lnSpc>
                <a:spcPct val="95000"/>
              </a:lnSpc>
            </a:pPr>
            <a:r>
              <a:rPr lang="en-US" sz="3200" dirty="0" smtClean="0">
                <a:latin typeface="Times New Roman" pitchFamily="18" charset="0"/>
              </a:rPr>
              <a:t>Yyyyyyyyyyyyyyyyyyyyyyyyyyyyyyyyyyyyyyyyyyyyyyyyyyyyyyyyyyyyyyyyyyyyy</a:t>
            </a:r>
            <a:endParaRPr lang="en-US" sz="2400" dirty="0">
              <a:latin typeface="Times New Roman" pitchFamily="18" charset="0"/>
            </a:endParaRPr>
          </a:p>
        </p:txBody>
      </p:sp>
      <p:sp>
        <p:nvSpPr>
          <p:cNvPr id="36" name="Text Box 87"/>
          <p:cNvSpPr txBox="1">
            <a:spLocks noChangeArrowheads="1"/>
          </p:cNvSpPr>
          <p:nvPr/>
        </p:nvSpPr>
        <p:spPr bwMode="auto">
          <a:xfrm>
            <a:off x="17341850" y="32648525"/>
            <a:ext cx="13862050" cy="4124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342900" indent="-342900" algn="l" defTabSz="612775">
              <a:defRPr>
                <a:solidFill>
                  <a:schemeClr val="tx1"/>
                </a:solidFill>
                <a:latin typeface="Arial" charset="0"/>
              </a:defRPr>
            </a:lvl1pPr>
            <a:lvl2pPr marL="649288" indent="-342900" algn="l" defTabSz="612775">
              <a:defRPr>
                <a:solidFill>
                  <a:schemeClr val="tx1"/>
                </a:solidFill>
                <a:latin typeface="Arial" charset="0"/>
              </a:defRPr>
            </a:lvl2pPr>
            <a:lvl3pPr marL="955675" indent="-342900" algn="l" defTabSz="612775">
              <a:defRPr>
                <a:solidFill>
                  <a:schemeClr val="tx1"/>
                </a:solidFill>
                <a:latin typeface="Arial" charset="0"/>
              </a:defRPr>
            </a:lvl3pPr>
            <a:lvl4pPr marL="1258888" indent="-342900" algn="l" defTabSz="612775">
              <a:defRPr>
                <a:solidFill>
                  <a:schemeClr val="tx1"/>
                </a:solidFill>
                <a:latin typeface="Arial" charset="0"/>
              </a:defRPr>
            </a:lvl4pPr>
            <a:lvl5pPr marL="1565275" indent="-342900" algn="l" defTabSz="612775">
              <a:defRPr>
                <a:solidFill>
                  <a:schemeClr val="tx1"/>
                </a:solidFill>
                <a:latin typeface="Arial" charset="0"/>
              </a:defRPr>
            </a:lvl5pPr>
            <a:lvl6pPr marL="2022475" indent="-342900" defTabSz="612775" fontAlgn="base">
              <a:spcBef>
                <a:spcPct val="0"/>
              </a:spcBef>
              <a:spcAft>
                <a:spcPct val="0"/>
              </a:spcAft>
              <a:defRPr>
                <a:solidFill>
                  <a:schemeClr val="tx1"/>
                </a:solidFill>
                <a:latin typeface="Arial" charset="0"/>
              </a:defRPr>
            </a:lvl6pPr>
            <a:lvl7pPr marL="2479675" indent="-342900" defTabSz="612775" fontAlgn="base">
              <a:spcBef>
                <a:spcPct val="0"/>
              </a:spcBef>
              <a:spcAft>
                <a:spcPct val="0"/>
              </a:spcAft>
              <a:defRPr>
                <a:solidFill>
                  <a:schemeClr val="tx1"/>
                </a:solidFill>
                <a:latin typeface="Arial" charset="0"/>
              </a:defRPr>
            </a:lvl7pPr>
            <a:lvl8pPr marL="2936875" indent="-342900" defTabSz="612775" fontAlgn="base">
              <a:spcBef>
                <a:spcPct val="0"/>
              </a:spcBef>
              <a:spcAft>
                <a:spcPct val="0"/>
              </a:spcAft>
              <a:defRPr>
                <a:solidFill>
                  <a:schemeClr val="tx1"/>
                </a:solidFill>
                <a:latin typeface="Arial" charset="0"/>
              </a:defRPr>
            </a:lvl8pPr>
            <a:lvl9pPr marL="3394075" indent="-342900" defTabSz="612775" fontAlgn="base">
              <a:spcBef>
                <a:spcPct val="0"/>
              </a:spcBef>
              <a:spcAft>
                <a:spcPct val="0"/>
              </a:spcAft>
              <a:defRPr>
                <a:solidFill>
                  <a:schemeClr val="tx1"/>
                </a:solidFill>
                <a:latin typeface="Arial" charset="0"/>
              </a:defRPr>
            </a:lvl9pPr>
          </a:lstStyle>
          <a:p>
            <a:pPr eaLnBrk="0" hangingPunct="0">
              <a:lnSpc>
                <a:spcPct val="95000"/>
              </a:lnSpc>
            </a:pPr>
            <a:endParaRPr lang="en-US" sz="2800" b="1" u="sng">
              <a:latin typeface="Times New Roman" pitchFamily="18" charset="0"/>
            </a:endParaRPr>
          </a:p>
          <a:p>
            <a:pPr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sz="2800" b="1">
              <a:latin typeface="Times New Roman" pitchFamily="18" charset="0"/>
            </a:endParaRPr>
          </a:p>
        </p:txBody>
      </p:sp>
      <p:sp>
        <p:nvSpPr>
          <p:cNvPr id="37" name="Text Box 88"/>
          <p:cNvSpPr txBox="1">
            <a:spLocks noChangeArrowheads="1"/>
          </p:cNvSpPr>
          <p:nvPr/>
        </p:nvSpPr>
        <p:spPr bwMode="auto">
          <a:xfrm>
            <a:off x="17192625" y="10401300"/>
            <a:ext cx="14354175" cy="462301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32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3200" dirty="0">
              <a:latin typeface="Times New Roman" pitchFamily="18" charset="0"/>
            </a:endParaRPr>
          </a:p>
          <a:p>
            <a:pPr eaLnBrk="0" hangingPunct="0">
              <a:lnSpc>
                <a:spcPct val="95000"/>
              </a:lnSpc>
            </a:pPr>
            <a:endParaRPr lang="en-US" sz="2400" dirty="0">
              <a:latin typeface="Times New Roman" pitchFamily="18" charset="0"/>
            </a:endParaRPr>
          </a:p>
        </p:txBody>
      </p:sp>
      <p:sp>
        <p:nvSpPr>
          <p:cNvPr id="38" name="Text Box 89"/>
          <p:cNvSpPr txBox="1">
            <a:spLocks noChangeArrowheads="1"/>
          </p:cNvSpPr>
          <p:nvPr/>
        </p:nvSpPr>
        <p:spPr bwMode="auto">
          <a:xfrm>
            <a:off x="17221200" y="25203150"/>
            <a:ext cx="14525625" cy="6445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sz="2800">
              <a:latin typeface="Times New Roman" pitchFamily="18" charset="0"/>
            </a:endParaRPr>
          </a:p>
          <a:p>
            <a:pPr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eaLnBrk="0" hangingPunct="0">
              <a:lnSpc>
                <a:spcPct val="95000"/>
              </a:lnSpc>
            </a:pPr>
            <a:endParaRPr lang="en-US" sz="2000">
              <a:latin typeface="Times New Roman" pitchFamily="18" charset="0"/>
            </a:endParaRPr>
          </a:p>
        </p:txBody>
      </p:sp>
      <p:sp>
        <p:nvSpPr>
          <p:cNvPr id="39" name="Text Box 90"/>
          <p:cNvSpPr txBox="1">
            <a:spLocks noChangeArrowheads="1"/>
          </p:cNvSpPr>
          <p:nvPr/>
        </p:nvSpPr>
        <p:spPr bwMode="auto">
          <a:xfrm>
            <a:off x="4400550" y="8737600"/>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Introduction</a:t>
            </a:r>
          </a:p>
        </p:txBody>
      </p:sp>
      <p:sp>
        <p:nvSpPr>
          <p:cNvPr id="40" name="Text Box 91"/>
          <p:cNvSpPr txBox="1">
            <a:spLocks noChangeArrowheads="1"/>
          </p:cNvSpPr>
          <p:nvPr/>
        </p:nvSpPr>
        <p:spPr bwMode="auto">
          <a:xfrm>
            <a:off x="20631150" y="8751888"/>
            <a:ext cx="7372350" cy="140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Results</a:t>
            </a:r>
          </a:p>
        </p:txBody>
      </p:sp>
      <p:sp>
        <p:nvSpPr>
          <p:cNvPr id="41" name="Text Box 92"/>
          <p:cNvSpPr txBox="1">
            <a:spLocks noChangeArrowheads="1"/>
          </p:cNvSpPr>
          <p:nvPr/>
        </p:nvSpPr>
        <p:spPr bwMode="auto">
          <a:xfrm>
            <a:off x="28459113" y="2984500"/>
            <a:ext cx="382905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defTabSz="4389438">
              <a:defRPr>
                <a:solidFill>
                  <a:schemeClr val="tx1"/>
                </a:solidFill>
                <a:latin typeface="Arial" charset="0"/>
              </a:defRPr>
            </a:lvl1pPr>
            <a:lvl2pPr algn="l" defTabSz="4389438">
              <a:defRPr>
                <a:solidFill>
                  <a:schemeClr val="tx1"/>
                </a:solidFill>
                <a:latin typeface="Arial" charset="0"/>
              </a:defRPr>
            </a:lvl2pPr>
            <a:lvl3pPr algn="l" defTabSz="4389438">
              <a:defRPr>
                <a:solidFill>
                  <a:schemeClr val="tx1"/>
                </a:solidFill>
                <a:latin typeface="Arial" charset="0"/>
              </a:defRPr>
            </a:lvl3pPr>
            <a:lvl4pPr algn="l" defTabSz="4389438">
              <a:defRPr>
                <a:solidFill>
                  <a:schemeClr val="tx1"/>
                </a:solidFill>
                <a:latin typeface="Arial" charset="0"/>
              </a:defRPr>
            </a:lvl4pPr>
            <a:lvl5pPr algn="l"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b="1"/>
              <a:t>Logo</a:t>
            </a:r>
          </a:p>
          <a:p>
            <a:pPr algn="ctr">
              <a:spcBef>
                <a:spcPct val="50000"/>
              </a:spcBef>
            </a:pPr>
            <a:endParaRPr lang="en-US" sz="28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606</Words>
  <Application>Microsoft Office PowerPoint</Application>
  <PresentationFormat>Custom</PresentationFormat>
  <Paragraphs>51</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27</cp:revision>
  <dcterms:created xsi:type="dcterms:W3CDTF">2008-12-04T00:20:37Z</dcterms:created>
  <dcterms:modified xsi:type="dcterms:W3CDTF">2011-02-04T21:50:43Z</dcterms:modified>
  <cp:category>Research Poster</cp:category>
</cp:coreProperties>
</file>