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9319200" cy="329184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7" d="100"/>
          <a:sy n="17" d="100"/>
        </p:scale>
        <p:origin x="-1402" y="-187"/>
      </p:cViewPr>
      <p:guideLst>
        <p:guide orient="horz" pos="5034"/>
        <p:guide orient="horz" pos="20196"/>
        <p:guide orient="horz" pos="2148"/>
        <p:guide pos="123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1289050" y="692150"/>
            <a:ext cx="413861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C982E0C-5B76-4DC2-8B8E-C7154791B66A}" type="slidenum">
              <a:rPr lang="en-US" altLang="en-US"/>
              <a:pPr/>
              <a:t>‹#›</a:t>
            </a:fld>
            <a:endParaRPr lang="en-US" altLang="en-US"/>
          </a:p>
        </p:txBody>
      </p:sp>
    </p:spTree>
    <p:extLst>
      <p:ext uri="{BB962C8B-B14F-4D97-AF65-F5344CB8AC3E}">
        <p14:creationId xmlns:p14="http://schemas.microsoft.com/office/powerpoint/2010/main" val="5707550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B3929C-9C20-4613-ACFD-0513B91B3389}"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49575" y="10226675"/>
            <a:ext cx="33420050" cy="70548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897563" y="18653125"/>
            <a:ext cx="27524075" cy="84137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1755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65325" y="1317625"/>
            <a:ext cx="35388550" cy="54864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65325" y="7680325"/>
            <a:ext cx="35388550" cy="217249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6437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06738" y="1317625"/>
            <a:ext cx="8847137" cy="280876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65325" y="1317625"/>
            <a:ext cx="26389013" cy="280876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176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65325" y="1317625"/>
            <a:ext cx="35388550" cy="54864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965325" y="7680325"/>
            <a:ext cx="35388550" cy="217249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8909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06738" y="21153438"/>
            <a:ext cx="33420050" cy="653732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106738" y="13952538"/>
            <a:ext cx="33420050" cy="72009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5320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65325" y="1317625"/>
            <a:ext cx="35388550" cy="54864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965325" y="7680325"/>
            <a:ext cx="17618075"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735800" y="7680325"/>
            <a:ext cx="17618075"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4231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65325" y="1317625"/>
            <a:ext cx="35388550" cy="54864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65325" y="7369175"/>
            <a:ext cx="17373600"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65325" y="10439400"/>
            <a:ext cx="17373600"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973925" y="7369175"/>
            <a:ext cx="17379950"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973925" y="10439400"/>
            <a:ext cx="17379950"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3059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65325" y="1317625"/>
            <a:ext cx="35388550" cy="54864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173930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597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5325" y="1311275"/>
            <a:ext cx="12936538" cy="557688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373350" y="1311275"/>
            <a:ext cx="21980525" cy="280939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65325" y="6888163"/>
            <a:ext cx="12936538" cy="22517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427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07313" y="23042563"/>
            <a:ext cx="23591837" cy="27209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707313" y="2941638"/>
            <a:ext cx="23591837" cy="1975008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7707313" y="25763538"/>
            <a:ext cx="23591837" cy="38623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40843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2083375" y="32385000"/>
          <a:ext cx="6056313" cy="212725"/>
        </p:xfrm>
        <a:graphic>
          <a:graphicData uri="http://schemas.openxmlformats.org/presentationml/2006/ole">
            <mc:AlternateContent xmlns:mc="http://schemas.openxmlformats.org/markup-compatibility/2006">
              <mc:Choice xmlns:v="urn:schemas-microsoft-com:vml" Requires="v">
                <p:oleObj spid="_x0000_s1041" name="CorelDRAW" r:id="rId14" imgW="8828280" imgH="313200" progId="CorelDRAW.Graphic.13">
                  <p:embed/>
                </p:oleObj>
              </mc:Choice>
              <mc:Fallback>
                <p:oleObj name="CorelDRAW" r:id="rId14" imgW="8828280" imgH="313200" progId="CorelDRAW.Graphic.1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083375" y="32385000"/>
                        <a:ext cx="6056313"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7" name="AutoShape 13"/>
          <p:cNvSpPr>
            <a:spLocks noChangeArrowheads="1"/>
          </p:cNvSpPr>
          <p:nvPr userDrawn="1"/>
        </p:nvSpPr>
        <p:spPr bwMode="auto">
          <a:xfrm>
            <a:off x="29421138" y="6096000"/>
            <a:ext cx="92837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AutoShape 14"/>
          <p:cNvSpPr>
            <a:spLocks noChangeArrowheads="1"/>
          </p:cNvSpPr>
          <p:nvPr userDrawn="1"/>
        </p:nvSpPr>
        <p:spPr bwMode="auto">
          <a:xfrm>
            <a:off x="10171113" y="6096000"/>
            <a:ext cx="92837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AutoShape 15"/>
          <p:cNvSpPr>
            <a:spLocks noChangeArrowheads="1"/>
          </p:cNvSpPr>
          <p:nvPr userDrawn="1"/>
        </p:nvSpPr>
        <p:spPr bwMode="auto">
          <a:xfrm>
            <a:off x="19796125" y="6096000"/>
            <a:ext cx="92837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AutoShape 16"/>
          <p:cNvSpPr>
            <a:spLocks noChangeArrowheads="1"/>
          </p:cNvSpPr>
          <p:nvPr userDrawn="1"/>
        </p:nvSpPr>
        <p:spPr bwMode="auto">
          <a:xfrm>
            <a:off x="546100" y="6096000"/>
            <a:ext cx="9283700" cy="259842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16" name="Text Box 68"/>
          <p:cNvSpPr txBox="1">
            <a:spLocks noChangeArrowheads="1"/>
          </p:cNvSpPr>
          <p:nvPr/>
        </p:nvSpPr>
        <p:spPr bwMode="auto">
          <a:xfrm>
            <a:off x="1039813" y="7975600"/>
            <a:ext cx="8293100" cy="2408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85000"/>
              </a:lnSpc>
            </a:pPr>
            <a:r>
              <a:rPr lang="en-US" altLang="en-US" sz="2800">
                <a:latin typeface="Times New Roman" pitchFamily="18" charset="0"/>
              </a:rPr>
              <a:t>We hope you find this template useful! This one is set up to yield a 43x36” horizontal poster.</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How to bring things in from Excel® and Word®</a:t>
            </a:r>
            <a:endParaRPr lang="en-US" altLang="en-US" sz="2800">
              <a:latin typeface="Times New Roman" pitchFamily="18" charset="0"/>
            </a:endParaRP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Excel</a:t>
            </a:r>
            <a:r>
              <a:rPr lang="en-US" altLang="en-US" sz="2800">
                <a:latin typeface="Times New Roman" pitchFamily="18" charset="0"/>
              </a:rPr>
              <a:t>- select the chart, hit edit-copy, and then edit-paste into PowerPoint®. The chart can then be stretched to fit as required. If you need to edit parts of the chart, it can be ungrouped. </a:t>
            </a:r>
            <a:r>
              <a:rPr lang="en-US" altLang="en-US" sz="2800" b="1" i="1" u="sng">
                <a:latin typeface="Times New Roman" pitchFamily="18" charset="0"/>
              </a:rPr>
              <a:t>Watch out</a:t>
            </a:r>
            <a:r>
              <a:rPr lang="en-US" altLang="en-US" sz="28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Word</a:t>
            </a:r>
            <a:r>
              <a:rPr lang="en-US" altLang="en-US" sz="28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85000"/>
              </a:lnSpc>
            </a:pPr>
            <a:endParaRPr lang="en-US" altLang="en-US" sz="2800" b="1">
              <a:latin typeface="Times New Roman" pitchFamily="18" charset="0"/>
            </a:endParaRPr>
          </a:p>
          <a:p>
            <a:pPr eaLnBrk="0" hangingPunct="0">
              <a:lnSpc>
                <a:spcPct val="85000"/>
              </a:lnSpc>
            </a:pPr>
            <a:r>
              <a:rPr lang="en-US" altLang="en-US" sz="2800" b="1">
                <a:latin typeface="Times New Roman" pitchFamily="18" charset="0"/>
              </a:rPr>
              <a:t>Scans</a:t>
            </a:r>
            <a:endParaRPr lang="en-US" altLang="en-US" sz="2800">
              <a:latin typeface="Times New Roman" pitchFamily="18" charset="0"/>
            </a:endParaRP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need images to be 72 to 100 dpi in their </a:t>
            </a:r>
            <a:r>
              <a:rPr lang="en-US" altLang="en-US" sz="2800" u="sng">
                <a:latin typeface="Times New Roman" pitchFamily="18" charset="0"/>
              </a:rPr>
              <a:t>final size</a:t>
            </a:r>
            <a:r>
              <a:rPr lang="en-US" altLang="en-US" sz="28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Preview: </a:t>
            </a:r>
            <a:r>
              <a:rPr lang="en-US" altLang="en-US" sz="2800">
                <a:latin typeface="Times New Roman" pitchFamily="18" charset="0"/>
              </a:rPr>
              <a:t>To see your in poster in actual  size, go to view-zoom-100%. Posters to be printed at 200% need to be viewed at 200%.</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b="1">
                <a:latin typeface="Times New Roman" pitchFamily="18" charset="0"/>
              </a:rPr>
              <a:t>Feedback:</a:t>
            </a:r>
            <a:r>
              <a:rPr lang="en-US" altLang="en-US" sz="2800">
                <a:latin typeface="Times New Roman" pitchFamily="18" charset="0"/>
              </a:rPr>
              <a:t> If you have comments about how this template worked for you, email to sales@megaprint.com.  </a:t>
            </a:r>
          </a:p>
          <a:p>
            <a:pPr eaLnBrk="0" hangingPunct="0">
              <a:lnSpc>
                <a:spcPct val="85000"/>
              </a:lnSpc>
            </a:pPr>
            <a:endParaRPr lang="en-US" altLang="en-US" sz="2800">
              <a:latin typeface="Times New Roman" pitchFamily="18" charset="0"/>
            </a:endParaRPr>
          </a:p>
          <a:p>
            <a:pPr eaLnBrk="0" hangingPunct="0">
              <a:lnSpc>
                <a:spcPct val="85000"/>
              </a:lnSpc>
            </a:pPr>
            <a:r>
              <a:rPr lang="en-US" altLang="en-US" sz="2800">
                <a:latin typeface="Times New Roman" pitchFamily="18" charset="0"/>
              </a:rPr>
              <a:t>We listen! Call us at 800-590-7850 if we can help.</a:t>
            </a:r>
            <a:endParaRPr lang="en-US" altLang="en-US" sz="2800" b="1">
              <a:latin typeface="Times New Roman" pitchFamily="18" charset="0"/>
            </a:endParaRPr>
          </a:p>
        </p:txBody>
      </p:sp>
      <p:sp>
        <p:nvSpPr>
          <p:cNvPr id="2117" name="Text Box 69"/>
          <p:cNvSpPr txBox="1">
            <a:spLocks noChangeArrowheads="1"/>
          </p:cNvSpPr>
          <p:nvPr/>
        </p:nvSpPr>
        <p:spPr bwMode="auto">
          <a:xfrm>
            <a:off x="10493375" y="6273800"/>
            <a:ext cx="8658225"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18" name="Text Box 70"/>
          <p:cNvSpPr txBox="1">
            <a:spLocks noChangeArrowheads="1"/>
          </p:cNvSpPr>
          <p:nvPr/>
        </p:nvSpPr>
        <p:spPr bwMode="auto">
          <a:xfrm>
            <a:off x="29605288" y="6588125"/>
            <a:ext cx="8772525"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19" name="AutoShape 71"/>
          <p:cNvSpPr>
            <a:spLocks noChangeArrowheads="1"/>
          </p:cNvSpPr>
          <p:nvPr/>
        </p:nvSpPr>
        <p:spPr bwMode="auto">
          <a:xfrm>
            <a:off x="708025" y="452438"/>
            <a:ext cx="3790315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20" name="Text Box 72"/>
          <p:cNvSpPr txBox="1">
            <a:spLocks noChangeArrowheads="1"/>
          </p:cNvSpPr>
          <p:nvPr/>
        </p:nvSpPr>
        <p:spPr bwMode="auto">
          <a:xfrm>
            <a:off x="1681163" y="1158875"/>
            <a:ext cx="35860037"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12500" b="1"/>
              <a:t>Title of the Research Study</a:t>
            </a:r>
          </a:p>
          <a:p>
            <a:pPr algn="ctr"/>
            <a:r>
              <a:rPr lang="en-US" altLang="en-US" b="1"/>
              <a:t>PEOPLE WHO DID THE STUDY</a:t>
            </a:r>
          </a:p>
          <a:p>
            <a:pPr algn="ctr"/>
            <a:r>
              <a:rPr lang="en-US" altLang="en-US" sz="4800" b="1" i="1"/>
              <a:t>UNIVERSITIES AND/OR  HOSPITALS THEY ARE AFFILIATED WITH</a:t>
            </a:r>
            <a:endParaRPr lang="en-US" altLang="en-US"/>
          </a:p>
        </p:txBody>
      </p:sp>
      <p:sp>
        <p:nvSpPr>
          <p:cNvPr id="2121" name="Text Box 73"/>
          <p:cNvSpPr txBox="1">
            <a:spLocks noChangeArrowheads="1"/>
          </p:cNvSpPr>
          <p:nvPr/>
        </p:nvSpPr>
        <p:spPr bwMode="auto">
          <a:xfrm>
            <a:off x="1514475" y="2255838"/>
            <a:ext cx="3657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
        <p:nvSpPr>
          <p:cNvPr id="2122" name="Text Box 74"/>
          <p:cNvSpPr txBox="1">
            <a:spLocks noChangeArrowheads="1"/>
          </p:cNvSpPr>
          <p:nvPr/>
        </p:nvSpPr>
        <p:spPr bwMode="auto">
          <a:xfrm>
            <a:off x="10666413" y="20767675"/>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#1</a:t>
            </a:r>
          </a:p>
        </p:txBody>
      </p:sp>
      <p:sp>
        <p:nvSpPr>
          <p:cNvPr id="2123" name="Text Box 75"/>
          <p:cNvSpPr txBox="1">
            <a:spLocks noChangeArrowheads="1"/>
          </p:cNvSpPr>
          <p:nvPr/>
        </p:nvSpPr>
        <p:spPr bwMode="auto">
          <a:xfrm>
            <a:off x="20245388" y="20897850"/>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#2</a:t>
            </a:r>
          </a:p>
        </p:txBody>
      </p:sp>
      <p:sp>
        <p:nvSpPr>
          <p:cNvPr id="2124" name="AutoShape 76"/>
          <p:cNvSpPr>
            <a:spLocks noChangeArrowheads="1"/>
          </p:cNvSpPr>
          <p:nvPr/>
        </p:nvSpPr>
        <p:spPr bwMode="auto">
          <a:xfrm>
            <a:off x="20253325" y="22707600"/>
            <a:ext cx="8382000" cy="838200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5" name="Text Box 77"/>
          <p:cNvSpPr txBox="1">
            <a:spLocks noChangeArrowheads="1"/>
          </p:cNvSpPr>
          <p:nvPr/>
        </p:nvSpPr>
        <p:spPr bwMode="auto">
          <a:xfrm>
            <a:off x="29852938" y="24860250"/>
            <a:ext cx="830580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a:t>Bibliography</a:t>
            </a:r>
          </a:p>
        </p:txBody>
      </p:sp>
      <p:sp>
        <p:nvSpPr>
          <p:cNvPr id="2126" name="Rectangle 78"/>
          <p:cNvSpPr>
            <a:spLocks noChangeArrowheads="1"/>
          </p:cNvSpPr>
          <p:nvPr/>
        </p:nvSpPr>
        <p:spPr bwMode="auto">
          <a:xfrm>
            <a:off x="10590213" y="22479000"/>
            <a:ext cx="8397875" cy="8839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4400">
                <a:latin typeface="Times New Roman" pitchFamily="18" charset="0"/>
              </a:rPr>
              <a:t>CHART or PICTURE</a:t>
            </a:r>
          </a:p>
        </p:txBody>
      </p:sp>
      <p:sp>
        <p:nvSpPr>
          <p:cNvPr id="2127" name="Text Box 79"/>
          <p:cNvSpPr txBox="1">
            <a:spLocks noChangeArrowheads="1"/>
          </p:cNvSpPr>
          <p:nvPr/>
        </p:nvSpPr>
        <p:spPr bwMode="auto">
          <a:xfrm>
            <a:off x="10669588" y="7924800"/>
            <a:ext cx="8251825" cy="10931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endParaRPr lang="en-US" altLang="en-US" sz="2000">
              <a:latin typeface="Times New Roman" pitchFamily="18" charset="0"/>
            </a:endParaRPr>
          </a:p>
        </p:txBody>
      </p:sp>
      <p:sp>
        <p:nvSpPr>
          <p:cNvPr id="2128" name="Text Box 80"/>
          <p:cNvSpPr txBox="1">
            <a:spLocks noChangeArrowheads="1"/>
          </p:cNvSpPr>
          <p:nvPr/>
        </p:nvSpPr>
        <p:spPr bwMode="auto">
          <a:xfrm>
            <a:off x="30019625" y="26231850"/>
            <a:ext cx="8043863" cy="5343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800" b="1" u="sng">
              <a:latin typeface="Times New Roman" pitchFamily="18" charset="0"/>
            </a:endParaRP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800" b="1">
              <a:latin typeface="Times New Roman" pitchFamily="18" charset="0"/>
            </a:endParaRPr>
          </a:p>
        </p:txBody>
      </p:sp>
      <p:sp>
        <p:nvSpPr>
          <p:cNvPr id="2129" name="Text Box 81"/>
          <p:cNvSpPr txBox="1">
            <a:spLocks noChangeArrowheads="1"/>
          </p:cNvSpPr>
          <p:nvPr/>
        </p:nvSpPr>
        <p:spPr bwMode="auto">
          <a:xfrm>
            <a:off x="20245388" y="7915275"/>
            <a:ext cx="8394700" cy="10509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endParaRPr lang="en-US" altLang="en-US" sz="2000">
              <a:latin typeface="Times New Roman" pitchFamily="18" charset="0"/>
            </a:endParaRPr>
          </a:p>
        </p:txBody>
      </p:sp>
      <p:sp>
        <p:nvSpPr>
          <p:cNvPr id="2130" name="Text Box 82"/>
          <p:cNvSpPr txBox="1">
            <a:spLocks noChangeArrowheads="1"/>
          </p:cNvSpPr>
          <p:nvPr/>
        </p:nvSpPr>
        <p:spPr bwMode="auto">
          <a:xfrm>
            <a:off x="29972000" y="7877175"/>
            <a:ext cx="8261350" cy="10509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r>
              <a:rPr lang="en-US" altLang="en-US" sz="2000">
                <a:latin typeface="Times New Roman" pitchFamily="18" charset="0"/>
              </a:rPr>
              <a:t>……………</a:t>
            </a:r>
          </a:p>
        </p:txBody>
      </p:sp>
      <p:sp>
        <p:nvSpPr>
          <p:cNvPr id="2131" name="Text Box 83"/>
          <p:cNvSpPr txBox="1">
            <a:spLocks noChangeArrowheads="1"/>
          </p:cNvSpPr>
          <p:nvPr/>
        </p:nvSpPr>
        <p:spPr bwMode="auto">
          <a:xfrm>
            <a:off x="838200" y="6267450"/>
            <a:ext cx="84010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32" name="Text Box 84"/>
          <p:cNvSpPr txBox="1">
            <a:spLocks noChangeArrowheads="1"/>
          </p:cNvSpPr>
          <p:nvPr/>
        </p:nvSpPr>
        <p:spPr bwMode="auto">
          <a:xfrm>
            <a:off x="20126325" y="6273800"/>
            <a:ext cx="857250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33" name="Text Box 85"/>
          <p:cNvSpPr txBox="1">
            <a:spLocks noChangeArrowheads="1"/>
          </p:cNvSpPr>
          <p:nvPr/>
        </p:nvSpPr>
        <p:spPr bwMode="auto">
          <a:xfrm>
            <a:off x="34053463" y="2273300"/>
            <a:ext cx="3657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603</Words>
  <Application>Microsoft Office PowerPoint</Application>
  <PresentationFormat>Custom</PresentationFormat>
  <Paragraphs>54</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Jay Buckley</cp:lastModifiedBy>
  <cp:revision>27</cp:revision>
  <dcterms:created xsi:type="dcterms:W3CDTF">2008-12-04T00:20:37Z</dcterms:created>
  <dcterms:modified xsi:type="dcterms:W3CDTF">2015-09-22T17:39:22Z</dcterms:modified>
  <cp:category>Research Poster</cp:category>
</cp:coreProperties>
</file>