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402336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p:scale>
          <a:sx n="50" d="100"/>
          <a:sy n="50" d="100"/>
        </p:scale>
        <p:origin x="-58" y="1286"/>
      </p:cViewPr>
      <p:guideLst>
        <p:guide orient="horz" pos="5910"/>
        <p:guide orient="horz" pos="24683"/>
        <p:guide orient="horz" pos="2624"/>
        <p:guide pos="1038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939925" y="692150"/>
            <a:ext cx="283686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4C4167B-1657-4C7D-8106-2B329D60D8F0}" type="slidenum">
              <a:rPr lang="en-US"/>
              <a:pPr/>
              <a:t>‹#›</a:t>
            </a:fld>
            <a:endParaRPr lang="en-US"/>
          </a:p>
        </p:txBody>
      </p:sp>
    </p:spTree>
    <p:extLst>
      <p:ext uri="{BB962C8B-B14F-4D97-AF65-F5344CB8AC3E}">
        <p14:creationId xmlns:p14="http://schemas.microsoft.com/office/powerpoint/2010/main" val="8152234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040C67-FCAA-44C8-BCA4-F03AC46B6945}" type="slidenum">
              <a:rPr lang="en-US"/>
              <a:pPr/>
              <a:t>1</a:t>
            </a:fld>
            <a:endParaRPr lang="en-US"/>
          </a:p>
        </p:txBody>
      </p:sp>
      <p:sp>
        <p:nvSpPr>
          <p:cNvPr id="4098" name="Rectangle 2"/>
          <p:cNvSpPr>
            <a:spLocks noGrp="1" noRot="1" noChangeAspect="1" noChangeArrowheads="1" noTextEdit="1"/>
          </p:cNvSpPr>
          <p:nvPr>
            <p:ph type="sldImg"/>
          </p:nvPr>
        </p:nvSpPr>
        <p:spPr>
          <a:xfrm>
            <a:off x="1939925" y="692150"/>
            <a:ext cx="28368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5" y="12498786"/>
            <a:ext cx="27981275" cy="8623564"/>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22798750"/>
            <a:ext cx="23044150" cy="10282502"/>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00293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46240" y="1610916"/>
            <a:ext cx="29625925" cy="67056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646240" y="9387550"/>
            <a:ext cx="29625925" cy="26553186"/>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8076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1610917"/>
            <a:ext cx="7405688" cy="34329819"/>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6240" y="1610917"/>
            <a:ext cx="22067837" cy="34329819"/>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3938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40" y="1610916"/>
            <a:ext cx="29625925" cy="67056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646240" y="9387550"/>
            <a:ext cx="29625925" cy="26553186"/>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129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25853232"/>
            <a:ext cx="27981275" cy="7992004"/>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7" y="17052131"/>
            <a:ext cx="27981275" cy="88011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26348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40" y="1610916"/>
            <a:ext cx="29625925" cy="67056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646238" y="9387550"/>
            <a:ext cx="14736762" cy="26553186"/>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2" y="9387550"/>
            <a:ext cx="14736763" cy="26553186"/>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745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40" y="1610916"/>
            <a:ext cx="29625925" cy="67056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40" y="9006285"/>
            <a:ext cx="14544675" cy="375298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40" y="12759267"/>
            <a:ext cx="14544675" cy="23181469"/>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9006285"/>
            <a:ext cx="14549438" cy="375298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12759267"/>
            <a:ext cx="14549438" cy="23181469"/>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4258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46240" y="1610916"/>
            <a:ext cx="29625925" cy="67056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72825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1686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40" y="1602186"/>
            <a:ext cx="10829925" cy="68176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1602186"/>
            <a:ext cx="18402300" cy="343385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40" y="8419836"/>
            <a:ext cx="10829925" cy="275209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82716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2" y="28164103"/>
            <a:ext cx="19751675" cy="3323696"/>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2" y="3594365"/>
            <a:ext cx="19751675" cy="2414045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2" y="31487799"/>
            <a:ext cx="19751675" cy="472215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44561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7" name="Object 13"/>
          <p:cNvGraphicFramePr>
            <a:graphicFrameLocks noChangeAspect="1"/>
          </p:cNvGraphicFramePr>
          <p:nvPr userDrawn="1"/>
        </p:nvGraphicFramePr>
        <p:xfrm>
          <a:off x="24898352" y="39619503"/>
          <a:ext cx="6759575" cy="193543"/>
        </p:xfrm>
        <a:graphic>
          <a:graphicData uri="http://schemas.openxmlformats.org/presentationml/2006/ole">
            <mc:AlternateContent xmlns:mc="http://schemas.openxmlformats.org/markup-compatibility/2006">
              <mc:Choice xmlns:v="urn:schemas-microsoft-com:vml" Requires="v">
                <p:oleObj spid="_x0000_s1039" name="CorelDRAW" r:id="rId14" imgW="8828280" imgH="313200" progId="CorelDRAW.Graphic.13">
                  <p:embed/>
                </p:oleObj>
              </mc:Choice>
              <mc:Fallback>
                <p:oleObj name="CorelDRAW" r:id="rId14" imgW="8828280" imgH="313200" progId="CorelDRAW.Graphic.1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898352" y="39619503"/>
                        <a:ext cx="6759575" cy="19354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42" name="AutoShape 73"/>
          <p:cNvSpPr>
            <a:spLocks noChangeArrowheads="1"/>
          </p:cNvSpPr>
          <p:nvPr/>
        </p:nvSpPr>
        <p:spPr bwMode="auto">
          <a:xfrm>
            <a:off x="16783050" y="8166099"/>
            <a:ext cx="15487650" cy="3101816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AutoShape 74"/>
          <p:cNvSpPr>
            <a:spLocks noChangeArrowheads="1"/>
          </p:cNvSpPr>
          <p:nvPr/>
        </p:nvSpPr>
        <p:spPr bwMode="auto">
          <a:xfrm>
            <a:off x="571500" y="8128000"/>
            <a:ext cx="15487650" cy="3105626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Text Box 75"/>
          <p:cNvSpPr txBox="1">
            <a:spLocks noChangeArrowheads="1"/>
          </p:cNvSpPr>
          <p:nvPr/>
        </p:nvSpPr>
        <p:spPr bwMode="auto">
          <a:xfrm>
            <a:off x="790575" y="10348913"/>
            <a:ext cx="14935200" cy="1838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lnSpc>
                <a:spcPct val="95000"/>
              </a:lnSpc>
            </a:pPr>
            <a:r>
              <a:rPr lang="en-US" sz="2800" dirty="0">
                <a:latin typeface="Times New Roman" pitchFamily="18" charset="0"/>
              </a:rPr>
              <a:t>We hope you find this template useful! This one is set up to yield a </a:t>
            </a:r>
            <a:r>
              <a:rPr lang="en-US" sz="2800" dirty="0" smtClean="0">
                <a:latin typeface="Times New Roman" pitchFamily="18" charset="0"/>
              </a:rPr>
              <a:t>36x44” Vertical </a:t>
            </a:r>
            <a:r>
              <a:rPr lang="en-US" sz="2800" dirty="0">
                <a:latin typeface="Times New Roman" pitchFamily="18" charset="0"/>
              </a:rPr>
              <a:t>poster.</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How to bring things in from Excel® and Word®</a:t>
            </a:r>
            <a:endParaRPr lang="en-US" sz="2800" dirty="0">
              <a:latin typeface="Times New Roman" pitchFamily="18" charset="0"/>
            </a:endParaRP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Excel</a:t>
            </a:r>
            <a:r>
              <a:rPr lang="en-US" sz="2800" dirty="0">
                <a:latin typeface="Times New Roman" pitchFamily="18" charset="0"/>
              </a:rPr>
              <a:t>- select the chart, hit edit-copy, and then edit-paste into PowerPoint®. The chart can then be stretched to fit as required. If you need to edit parts of the chart, it can be ungrouped.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Word</a:t>
            </a:r>
            <a:r>
              <a:rPr lang="en-US" sz="28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sz="2800" b="1" dirty="0">
              <a:latin typeface="Times New Roman" pitchFamily="18" charset="0"/>
            </a:endParaRPr>
          </a:p>
          <a:p>
            <a:pPr eaLnBrk="0" hangingPunct="0">
              <a:lnSpc>
                <a:spcPct val="95000"/>
              </a:lnSpc>
            </a:pPr>
            <a:r>
              <a:rPr lang="en-US" sz="2800" b="1" dirty="0">
                <a:latin typeface="Times New Roman" pitchFamily="18" charset="0"/>
              </a:rPr>
              <a:t>Scans</a:t>
            </a:r>
            <a:endParaRPr lang="en-US" sz="2800" dirty="0">
              <a:latin typeface="Times New Roman" pitchFamily="18" charset="0"/>
            </a:endParaRP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We need images to be 72 to 100 dpi in their </a:t>
            </a:r>
            <a:r>
              <a:rPr lang="en-US" sz="2800" u="sng" dirty="0">
                <a:latin typeface="Times New Roman" pitchFamily="18" charset="0"/>
              </a:rPr>
              <a:t>final size</a:t>
            </a:r>
            <a:r>
              <a:rPr lang="en-US" sz="2800" dirty="0">
                <a:latin typeface="Times New Roman" pitchFamily="18" charset="0"/>
              </a:rPr>
              <a:t>, or use a rule of thumb of 2 to 4 megabytes of uncompressed .</a:t>
            </a:r>
            <a:r>
              <a:rPr lang="en-US" sz="2800" dirty="0" err="1">
                <a:latin typeface="Times New Roman" pitchFamily="18" charset="0"/>
              </a:rPr>
              <a:t>tif</a:t>
            </a:r>
            <a:r>
              <a:rPr lang="en-US" sz="2800" dirty="0">
                <a:latin typeface="Times New Roman" pitchFamily="18" charset="0"/>
              </a:rPr>
              <a:t> file per square foot of image. For instance, a 3x5 photo that will be 6x10 in size on the final poster should be scanned at 200 dpi. </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We prefer that you import </a:t>
            </a:r>
            <a:r>
              <a:rPr lang="en-US" sz="2800" dirty="0" err="1">
                <a:latin typeface="Times New Roman" pitchFamily="18" charset="0"/>
              </a:rPr>
              <a:t>tif</a:t>
            </a:r>
            <a:r>
              <a:rPr lang="en-US" sz="2800"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Preview: </a:t>
            </a:r>
            <a:r>
              <a:rPr lang="en-US" sz="2800" dirty="0">
                <a:latin typeface="Times New Roman" pitchFamily="18" charset="0"/>
              </a:rPr>
              <a:t>To see your in poster in actual  size, go to view-zoom-100%. Posters to be printed at 200% need to be viewed at 200%.</a:t>
            </a: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Feedback:</a:t>
            </a:r>
            <a:r>
              <a:rPr lang="en-US" sz="2800" dirty="0">
                <a:latin typeface="Times New Roman" pitchFamily="18" charset="0"/>
              </a:rPr>
              <a:t> If you have comments about how this template worked for you, email to sales@megaprint.com.  </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We listen! Call us at 800-590-7850 if we can help in any way.</a:t>
            </a:r>
            <a:endParaRPr lang="en-US" sz="2800" b="1" dirty="0">
              <a:latin typeface="Times New Roman" pitchFamily="18" charset="0"/>
            </a:endParaRPr>
          </a:p>
        </p:txBody>
      </p:sp>
      <p:sp>
        <p:nvSpPr>
          <p:cNvPr id="45" name="Text Box 76"/>
          <p:cNvSpPr txBox="1">
            <a:spLocks noChangeArrowheads="1"/>
          </p:cNvSpPr>
          <p:nvPr/>
        </p:nvSpPr>
        <p:spPr bwMode="auto">
          <a:xfrm>
            <a:off x="4114800" y="30111700"/>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Methods</a:t>
            </a:r>
          </a:p>
        </p:txBody>
      </p:sp>
      <p:sp>
        <p:nvSpPr>
          <p:cNvPr id="46" name="Text Box 77"/>
          <p:cNvSpPr txBox="1">
            <a:spLocks noChangeArrowheads="1"/>
          </p:cNvSpPr>
          <p:nvPr/>
        </p:nvSpPr>
        <p:spPr bwMode="auto">
          <a:xfrm>
            <a:off x="20688300" y="23490238"/>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Conclusions</a:t>
            </a:r>
          </a:p>
        </p:txBody>
      </p:sp>
      <p:sp>
        <p:nvSpPr>
          <p:cNvPr id="47" name="AutoShape 78"/>
          <p:cNvSpPr>
            <a:spLocks noChangeArrowheads="1"/>
          </p:cNvSpPr>
          <p:nvPr/>
        </p:nvSpPr>
        <p:spPr bwMode="auto">
          <a:xfrm>
            <a:off x="514350" y="508000"/>
            <a:ext cx="31889700"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389438"/>
            <a:endParaRPr lang="en-US">
              <a:solidFill>
                <a:schemeClr val="bg1"/>
              </a:solidFill>
            </a:endParaRPr>
          </a:p>
        </p:txBody>
      </p:sp>
      <p:sp>
        <p:nvSpPr>
          <p:cNvPr id="48" name="Text Box 79"/>
          <p:cNvSpPr txBox="1">
            <a:spLocks noChangeArrowheads="1"/>
          </p:cNvSpPr>
          <p:nvPr/>
        </p:nvSpPr>
        <p:spPr bwMode="auto">
          <a:xfrm>
            <a:off x="1085850" y="1778000"/>
            <a:ext cx="30689550" cy="404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12500" b="1"/>
              <a:t>Title of the Research Study</a:t>
            </a:r>
          </a:p>
          <a:p>
            <a:pPr algn="ctr"/>
            <a:r>
              <a:rPr lang="en-US" b="1"/>
              <a:t>PEOPLE WHO DID THE STUDY</a:t>
            </a:r>
          </a:p>
          <a:p>
            <a:pPr algn="ctr"/>
            <a:r>
              <a:rPr lang="en-US" sz="4800" b="1" i="1"/>
              <a:t>UNIVERSITIES AND/OR  HOSPITALS THEY ARE AFFILIATED WITH</a:t>
            </a:r>
            <a:endParaRPr lang="en-US"/>
          </a:p>
        </p:txBody>
      </p:sp>
      <p:sp>
        <p:nvSpPr>
          <p:cNvPr id="49" name="Text Box 80"/>
          <p:cNvSpPr txBox="1">
            <a:spLocks noChangeArrowheads="1"/>
          </p:cNvSpPr>
          <p:nvPr/>
        </p:nvSpPr>
        <p:spPr bwMode="auto">
          <a:xfrm>
            <a:off x="514350" y="2946400"/>
            <a:ext cx="41148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Logo</a:t>
            </a:r>
          </a:p>
          <a:p>
            <a:pPr algn="ctr">
              <a:spcBef>
                <a:spcPct val="50000"/>
              </a:spcBef>
            </a:pPr>
            <a:endParaRPr lang="en-US" sz="2800">
              <a:solidFill>
                <a:srgbClr val="FF0000"/>
              </a:solidFill>
            </a:endParaRPr>
          </a:p>
        </p:txBody>
      </p:sp>
      <p:sp>
        <p:nvSpPr>
          <p:cNvPr id="50" name="Text Box 81"/>
          <p:cNvSpPr txBox="1">
            <a:spLocks noChangeArrowheads="1"/>
          </p:cNvSpPr>
          <p:nvPr/>
        </p:nvSpPr>
        <p:spPr bwMode="auto">
          <a:xfrm>
            <a:off x="17562513" y="14355763"/>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6500" b="1" i="1"/>
              <a:t>Figure #1</a:t>
            </a:r>
          </a:p>
        </p:txBody>
      </p:sp>
      <p:sp>
        <p:nvSpPr>
          <p:cNvPr id="51" name="Text Box 82"/>
          <p:cNvSpPr txBox="1">
            <a:spLocks noChangeArrowheads="1"/>
          </p:cNvSpPr>
          <p:nvPr/>
        </p:nvSpPr>
        <p:spPr bwMode="auto">
          <a:xfrm>
            <a:off x="25265063" y="14319250"/>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6500" b="1" i="1"/>
              <a:t>Figure #2</a:t>
            </a:r>
          </a:p>
        </p:txBody>
      </p:sp>
      <p:sp>
        <p:nvSpPr>
          <p:cNvPr id="52" name="AutoShape 83"/>
          <p:cNvSpPr>
            <a:spLocks noChangeArrowheads="1"/>
          </p:cNvSpPr>
          <p:nvPr/>
        </p:nvSpPr>
        <p:spPr bwMode="auto">
          <a:xfrm>
            <a:off x="25292050" y="15875000"/>
            <a:ext cx="6286500" cy="643255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Text Box 84"/>
          <p:cNvSpPr txBox="1">
            <a:spLocks noChangeArrowheads="1"/>
          </p:cNvSpPr>
          <p:nvPr/>
        </p:nvSpPr>
        <p:spPr bwMode="auto">
          <a:xfrm>
            <a:off x="21196300" y="31642050"/>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6500"/>
              <a:t>Bibliography</a:t>
            </a:r>
          </a:p>
        </p:txBody>
      </p:sp>
      <p:sp>
        <p:nvSpPr>
          <p:cNvPr id="54" name="Rectangle 85"/>
          <p:cNvSpPr>
            <a:spLocks noChangeArrowheads="1"/>
          </p:cNvSpPr>
          <p:nvPr/>
        </p:nvSpPr>
        <p:spPr bwMode="auto">
          <a:xfrm>
            <a:off x="17202150" y="15855950"/>
            <a:ext cx="6856413" cy="64135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sz="4400">
                <a:latin typeface="Times New Roman" pitchFamily="18" charset="0"/>
              </a:rPr>
              <a:t>CHART or PICTURE</a:t>
            </a:r>
          </a:p>
        </p:txBody>
      </p:sp>
      <p:sp>
        <p:nvSpPr>
          <p:cNvPr id="55" name="Text Box 86"/>
          <p:cNvSpPr txBox="1">
            <a:spLocks noChangeArrowheads="1"/>
          </p:cNvSpPr>
          <p:nvPr/>
        </p:nvSpPr>
        <p:spPr bwMode="auto">
          <a:xfrm>
            <a:off x="933450" y="31902400"/>
            <a:ext cx="14382750" cy="473996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3200" dirty="0">
              <a:latin typeface="Times New Roman" pitchFamily="18" charset="0"/>
            </a:endParaRPr>
          </a:p>
          <a:p>
            <a:pPr eaLnBrk="0" hangingPunct="0">
              <a:lnSpc>
                <a:spcPct val="95000"/>
              </a:lnSpc>
            </a:pPr>
            <a:r>
              <a:rPr lang="en-US" sz="3200" dirty="0" smtClean="0">
                <a:latin typeface="Times New Roman" pitchFamily="18" charset="0"/>
              </a:rPr>
              <a:t>Yyyyyyyyyyyyyyyyyyyyyyyyyyyyyyyyyyyyyyyyyyyyyyyyyyyyyyyyyyyyyyyyyyyyy</a:t>
            </a:r>
            <a:endParaRPr lang="en-US" sz="2400" dirty="0">
              <a:latin typeface="Times New Roman" pitchFamily="18" charset="0"/>
            </a:endParaRPr>
          </a:p>
        </p:txBody>
      </p:sp>
      <p:sp>
        <p:nvSpPr>
          <p:cNvPr id="56" name="Text Box 87"/>
          <p:cNvSpPr txBox="1">
            <a:spLocks noChangeArrowheads="1"/>
          </p:cNvSpPr>
          <p:nvPr/>
        </p:nvSpPr>
        <p:spPr bwMode="auto">
          <a:xfrm>
            <a:off x="17341850" y="32648525"/>
            <a:ext cx="13862050" cy="4124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342900" indent="-342900" algn="l" defTabSz="612775">
              <a:defRPr>
                <a:solidFill>
                  <a:schemeClr val="tx1"/>
                </a:solidFill>
                <a:latin typeface="Arial" charset="0"/>
              </a:defRPr>
            </a:lvl1pPr>
            <a:lvl2pPr marL="649288" indent="-342900" algn="l" defTabSz="612775">
              <a:defRPr>
                <a:solidFill>
                  <a:schemeClr val="tx1"/>
                </a:solidFill>
                <a:latin typeface="Arial" charset="0"/>
              </a:defRPr>
            </a:lvl2pPr>
            <a:lvl3pPr marL="955675" indent="-342900" algn="l" defTabSz="612775">
              <a:defRPr>
                <a:solidFill>
                  <a:schemeClr val="tx1"/>
                </a:solidFill>
                <a:latin typeface="Arial" charset="0"/>
              </a:defRPr>
            </a:lvl3pPr>
            <a:lvl4pPr marL="1258888" indent="-342900" algn="l" defTabSz="612775">
              <a:defRPr>
                <a:solidFill>
                  <a:schemeClr val="tx1"/>
                </a:solidFill>
                <a:latin typeface="Arial" charset="0"/>
              </a:defRPr>
            </a:lvl4pPr>
            <a:lvl5pPr marL="1565275" indent="-342900" algn="l" defTabSz="612775">
              <a:defRPr>
                <a:solidFill>
                  <a:schemeClr val="tx1"/>
                </a:solidFill>
                <a:latin typeface="Arial" charset="0"/>
              </a:defRPr>
            </a:lvl5pPr>
            <a:lvl6pPr marL="2022475" indent="-342900" defTabSz="612775" fontAlgn="base">
              <a:spcBef>
                <a:spcPct val="0"/>
              </a:spcBef>
              <a:spcAft>
                <a:spcPct val="0"/>
              </a:spcAft>
              <a:defRPr>
                <a:solidFill>
                  <a:schemeClr val="tx1"/>
                </a:solidFill>
                <a:latin typeface="Arial" charset="0"/>
              </a:defRPr>
            </a:lvl6pPr>
            <a:lvl7pPr marL="2479675" indent="-342900" defTabSz="612775" fontAlgn="base">
              <a:spcBef>
                <a:spcPct val="0"/>
              </a:spcBef>
              <a:spcAft>
                <a:spcPct val="0"/>
              </a:spcAft>
              <a:defRPr>
                <a:solidFill>
                  <a:schemeClr val="tx1"/>
                </a:solidFill>
                <a:latin typeface="Arial" charset="0"/>
              </a:defRPr>
            </a:lvl7pPr>
            <a:lvl8pPr marL="2936875" indent="-342900" defTabSz="612775" fontAlgn="base">
              <a:spcBef>
                <a:spcPct val="0"/>
              </a:spcBef>
              <a:spcAft>
                <a:spcPct val="0"/>
              </a:spcAft>
              <a:defRPr>
                <a:solidFill>
                  <a:schemeClr val="tx1"/>
                </a:solidFill>
                <a:latin typeface="Arial" charset="0"/>
              </a:defRPr>
            </a:lvl8pPr>
            <a:lvl9pPr marL="3394075" indent="-342900" defTabSz="612775" fontAlgn="base">
              <a:spcBef>
                <a:spcPct val="0"/>
              </a:spcBef>
              <a:spcAft>
                <a:spcPct val="0"/>
              </a:spcAft>
              <a:defRPr>
                <a:solidFill>
                  <a:schemeClr val="tx1"/>
                </a:solidFill>
                <a:latin typeface="Arial" charset="0"/>
              </a:defRPr>
            </a:lvl9pPr>
          </a:lstStyle>
          <a:p>
            <a:pPr eaLnBrk="0" hangingPunct="0">
              <a:lnSpc>
                <a:spcPct val="95000"/>
              </a:lnSpc>
            </a:pPr>
            <a:endParaRPr lang="en-US" sz="2800" b="1" u="sng">
              <a:latin typeface="Times New Roman" pitchFamily="18" charset="0"/>
            </a:endParaRPr>
          </a:p>
          <a:p>
            <a:pPr eaLnBrk="0" hangingPunct="0">
              <a:lnSpc>
                <a:spcPct val="95000"/>
              </a:lnSpc>
              <a:buFontTx/>
              <a:buAutoNum type="arabicPeriod"/>
            </a:pPr>
            <a:r>
              <a:rPr lang="en-US" sz="28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sz="28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sz="2800" b="1">
              <a:latin typeface="Times New Roman" pitchFamily="18" charset="0"/>
            </a:endParaRPr>
          </a:p>
        </p:txBody>
      </p:sp>
      <p:sp>
        <p:nvSpPr>
          <p:cNvPr id="57" name="Text Box 88"/>
          <p:cNvSpPr txBox="1">
            <a:spLocks noChangeArrowheads="1"/>
          </p:cNvSpPr>
          <p:nvPr/>
        </p:nvSpPr>
        <p:spPr bwMode="auto">
          <a:xfrm>
            <a:off x="17192625" y="10401300"/>
            <a:ext cx="14354175" cy="462301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3200" dirty="0">
              <a:latin typeface="Times New Roman" pitchFamily="18" charset="0"/>
            </a:endParaRPr>
          </a:p>
          <a:p>
            <a:pPr eaLnBrk="0" hangingPunct="0">
              <a:lnSpc>
                <a:spcPct val="95000"/>
              </a:lnSpc>
            </a:pPr>
            <a:endParaRPr lang="en-US" sz="2400" dirty="0">
              <a:latin typeface="Times New Roman" pitchFamily="18" charset="0"/>
            </a:endParaRPr>
          </a:p>
        </p:txBody>
      </p:sp>
      <p:sp>
        <p:nvSpPr>
          <p:cNvPr id="58" name="Text Box 89"/>
          <p:cNvSpPr txBox="1">
            <a:spLocks noChangeArrowheads="1"/>
          </p:cNvSpPr>
          <p:nvPr/>
        </p:nvSpPr>
        <p:spPr bwMode="auto">
          <a:xfrm>
            <a:off x="17221200" y="25203150"/>
            <a:ext cx="14525625" cy="6445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2800">
              <a:latin typeface="Times New Roman" pitchFamily="18" charset="0"/>
            </a:endParaRPr>
          </a:p>
          <a:p>
            <a:pPr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eaLnBrk="0" hangingPunct="0">
              <a:lnSpc>
                <a:spcPct val="95000"/>
              </a:lnSpc>
            </a:pPr>
            <a:endParaRPr lang="en-US" sz="2000">
              <a:latin typeface="Times New Roman" pitchFamily="18" charset="0"/>
            </a:endParaRPr>
          </a:p>
        </p:txBody>
      </p:sp>
      <p:sp>
        <p:nvSpPr>
          <p:cNvPr id="59" name="Text Box 90"/>
          <p:cNvSpPr txBox="1">
            <a:spLocks noChangeArrowheads="1"/>
          </p:cNvSpPr>
          <p:nvPr/>
        </p:nvSpPr>
        <p:spPr bwMode="auto">
          <a:xfrm>
            <a:off x="4400550" y="8737600"/>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Introduction</a:t>
            </a:r>
          </a:p>
        </p:txBody>
      </p:sp>
      <p:sp>
        <p:nvSpPr>
          <p:cNvPr id="60" name="Text Box 91"/>
          <p:cNvSpPr txBox="1">
            <a:spLocks noChangeArrowheads="1"/>
          </p:cNvSpPr>
          <p:nvPr/>
        </p:nvSpPr>
        <p:spPr bwMode="auto">
          <a:xfrm>
            <a:off x="20631150" y="8751888"/>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Results</a:t>
            </a:r>
          </a:p>
        </p:txBody>
      </p:sp>
      <p:sp>
        <p:nvSpPr>
          <p:cNvPr id="61" name="Text Box 92"/>
          <p:cNvSpPr txBox="1">
            <a:spLocks noChangeArrowheads="1"/>
          </p:cNvSpPr>
          <p:nvPr/>
        </p:nvSpPr>
        <p:spPr bwMode="auto">
          <a:xfrm>
            <a:off x="28459113" y="2984500"/>
            <a:ext cx="382905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Logo</a:t>
            </a:r>
          </a:p>
          <a:p>
            <a:pPr algn="ctr">
              <a:spcBef>
                <a:spcPct val="50000"/>
              </a:spcBef>
            </a:pPr>
            <a:endParaRPr lang="en-US" sz="28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603</Words>
  <Application>Microsoft Office PowerPoint</Application>
  <PresentationFormat>Custom</PresentationFormat>
  <Paragraphs>51</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Default Design</vt:lpstr>
      <vt:lpstr>CorelDRAW</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Jay Buckley</cp:lastModifiedBy>
  <cp:revision>28</cp:revision>
  <dcterms:created xsi:type="dcterms:W3CDTF">2008-12-04T00:20:37Z</dcterms:created>
  <dcterms:modified xsi:type="dcterms:W3CDTF">2011-02-16T18:54:44Z</dcterms:modified>
  <cp:category>Research Poster</cp:category>
</cp:coreProperties>
</file>