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8404800"/>
  <p:notesSz cx="6715125" cy="9239250"/>
  <p:defaultTextStyle>
    <a:defPPr>
      <a:defRPr lang="en-US"/>
    </a:defPPr>
    <a:lvl1pPr algn="ctr" rtl="0" fontAlgn="base">
      <a:spcBef>
        <a:spcPct val="0"/>
      </a:spcBef>
      <a:spcAft>
        <a:spcPct val="0"/>
      </a:spcAft>
      <a:defRPr sz="9800" kern="1200">
        <a:solidFill>
          <a:schemeClr val="tx1"/>
        </a:solidFill>
        <a:latin typeface="Arial" charset="0"/>
        <a:ea typeface="+mn-ea"/>
        <a:cs typeface="+mn-cs"/>
      </a:defRPr>
    </a:lvl1pPr>
    <a:lvl2pPr marL="457200" algn="ctr" rtl="0" fontAlgn="base">
      <a:spcBef>
        <a:spcPct val="0"/>
      </a:spcBef>
      <a:spcAft>
        <a:spcPct val="0"/>
      </a:spcAft>
      <a:defRPr sz="9800" kern="1200">
        <a:solidFill>
          <a:schemeClr val="tx1"/>
        </a:solidFill>
        <a:latin typeface="Arial" charset="0"/>
        <a:ea typeface="+mn-ea"/>
        <a:cs typeface="+mn-cs"/>
      </a:defRPr>
    </a:lvl2pPr>
    <a:lvl3pPr marL="914400" algn="ctr" rtl="0" fontAlgn="base">
      <a:spcBef>
        <a:spcPct val="0"/>
      </a:spcBef>
      <a:spcAft>
        <a:spcPct val="0"/>
      </a:spcAft>
      <a:defRPr sz="9800" kern="1200">
        <a:solidFill>
          <a:schemeClr val="tx1"/>
        </a:solidFill>
        <a:latin typeface="Arial" charset="0"/>
        <a:ea typeface="+mn-ea"/>
        <a:cs typeface="+mn-cs"/>
      </a:defRPr>
    </a:lvl3pPr>
    <a:lvl4pPr marL="1371600" algn="ctr" rtl="0" fontAlgn="base">
      <a:spcBef>
        <a:spcPct val="0"/>
      </a:spcBef>
      <a:spcAft>
        <a:spcPct val="0"/>
      </a:spcAft>
      <a:defRPr sz="9800" kern="1200">
        <a:solidFill>
          <a:schemeClr val="tx1"/>
        </a:solidFill>
        <a:latin typeface="Arial" charset="0"/>
        <a:ea typeface="+mn-ea"/>
        <a:cs typeface="+mn-cs"/>
      </a:defRPr>
    </a:lvl4pPr>
    <a:lvl5pPr marL="1828800" algn="ctr" rtl="0" fontAlgn="base">
      <a:spcBef>
        <a:spcPct val="0"/>
      </a:spcBef>
      <a:spcAft>
        <a:spcPct val="0"/>
      </a:spcAft>
      <a:defRPr sz="9800" kern="1200">
        <a:solidFill>
          <a:schemeClr val="tx1"/>
        </a:solidFill>
        <a:latin typeface="Arial" charset="0"/>
        <a:ea typeface="+mn-ea"/>
        <a:cs typeface="+mn-cs"/>
      </a:defRPr>
    </a:lvl5pPr>
    <a:lvl6pPr marL="2286000" algn="l" defTabSz="914400" rtl="0" eaLnBrk="1" latinLnBrk="0" hangingPunct="1">
      <a:defRPr sz="9800" kern="1200">
        <a:solidFill>
          <a:schemeClr val="tx1"/>
        </a:solidFill>
        <a:latin typeface="Arial" charset="0"/>
        <a:ea typeface="+mn-ea"/>
        <a:cs typeface="+mn-cs"/>
      </a:defRPr>
    </a:lvl6pPr>
    <a:lvl7pPr marL="2743200" algn="l" defTabSz="914400" rtl="0" eaLnBrk="1" latinLnBrk="0" hangingPunct="1">
      <a:defRPr sz="9800" kern="1200">
        <a:solidFill>
          <a:schemeClr val="tx1"/>
        </a:solidFill>
        <a:latin typeface="Arial" charset="0"/>
        <a:ea typeface="+mn-ea"/>
        <a:cs typeface="+mn-cs"/>
      </a:defRPr>
    </a:lvl7pPr>
    <a:lvl8pPr marL="3200400" algn="l" defTabSz="914400" rtl="0" eaLnBrk="1" latinLnBrk="0" hangingPunct="1">
      <a:defRPr sz="9800" kern="1200">
        <a:solidFill>
          <a:schemeClr val="tx1"/>
        </a:solidFill>
        <a:latin typeface="Arial" charset="0"/>
        <a:ea typeface="+mn-ea"/>
        <a:cs typeface="+mn-cs"/>
      </a:defRPr>
    </a:lvl8pPr>
    <a:lvl9pPr marL="3657600" algn="l" defTabSz="914400" rtl="0" eaLnBrk="1" latinLnBrk="0" hangingPunct="1">
      <a:defRPr sz="9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15" d="100"/>
          <a:sy n="15" d="100"/>
        </p:scale>
        <p:origin x="-1392" y="-101"/>
      </p:cViewPr>
      <p:guideLst>
        <p:guide orient="horz" pos="5873"/>
        <p:guide orient="horz" pos="23562"/>
        <p:guide orient="horz" pos="2506"/>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Rot="1" noChangeArrowheads="1" noTextEdit="1"/>
          </p:cNvSpPr>
          <p:nvPr>
            <p:ph type="sldImg" idx="2"/>
          </p:nvPr>
        </p:nvSpPr>
        <p:spPr bwMode="auto">
          <a:xfrm>
            <a:off x="1377950" y="692150"/>
            <a:ext cx="3960813"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63FB2E5-E49E-4C16-90F5-DF38D3E04B5D}" type="slidenum">
              <a:rPr lang="en-US" altLang="en-US"/>
              <a:pPr/>
              <a:t>‹#›</a:t>
            </a:fld>
            <a:endParaRPr lang="en-US" altLang="en-US"/>
          </a:p>
        </p:txBody>
      </p:sp>
    </p:spTree>
    <p:extLst>
      <p:ext uri="{BB962C8B-B14F-4D97-AF65-F5344CB8AC3E}">
        <p14:creationId xmlns:p14="http://schemas.microsoft.com/office/powerpoint/2010/main" val="320345901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64DDF9-B908-4FAE-B44F-D49276EEBD2A}" type="slidenum">
              <a:rPr lang="en-US" altLang="en-US"/>
              <a:pPr/>
              <a:t>1</a:t>
            </a:fld>
            <a:endParaRPr lang="en-US" alt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1930063"/>
            <a:ext cx="37306250" cy="823277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21763038"/>
            <a:ext cx="30724475" cy="981392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36389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93925" y="1538288"/>
            <a:ext cx="39503350" cy="64008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193925" y="8961438"/>
            <a:ext cx="39503350" cy="25344437"/>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3488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538288"/>
            <a:ext cx="9875837" cy="32767587"/>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3925" y="1538288"/>
            <a:ext cx="29475113" cy="32767587"/>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45503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538288"/>
            <a:ext cx="39503350" cy="64008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2193925" y="8961438"/>
            <a:ext cx="39503350" cy="2534443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77863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4679275"/>
            <a:ext cx="37307838" cy="762635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6278225"/>
            <a:ext cx="37307838" cy="84010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34331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538288"/>
            <a:ext cx="39503350" cy="64008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2193925" y="8961438"/>
            <a:ext cx="19675475" cy="2534443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8961438"/>
            <a:ext cx="19675475" cy="2534443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9198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538288"/>
            <a:ext cx="39503350" cy="64008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8596313"/>
            <a:ext cx="19392900" cy="358298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2179300"/>
            <a:ext cx="19392900" cy="221265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8596313"/>
            <a:ext cx="19400837" cy="358298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2179300"/>
            <a:ext cx="19400837" cy="221265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0949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93925" y="1538288"/>
            <a:ext cx="39503350" cy="64008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636413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5840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528763"/>
            <a:ext cx="14439900" cy="6507162"/>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528763"/>
            <a:ext cx="24536400" cy="32777112"/>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8035925"/>
            <a:ext cx="14439900" cy="262699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23175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6882725"/>
            <a:ext cx="26335037" cy="317500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3432175"/>
            <a:ext cx="26335037" cy="230425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30057725"/>
            <a:ext cx="26335037" cy="450691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11828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6" name="Object 12"/>
          <p:cNvGraphicFramePr>
            <a:graphicFrameLocks noChangeAspect="1"/>
          </p:cNvGraphicFramePr>
          <p:nvPr userDrawn="1"/>
        </p:nvGraphicFramePr>
        <p:xfrm>
          <a:off x="35814000" y="37782500"/>
          <a:ext cx="6759575" cy="247650"/>
        </p:xfrm>
        <a:graphic>
          <a:graphicData uri="http://schemas.openxmlformats.org/presentationml/2006/ole">
            <mc:AlternateContent xmlns:mc="http://schemas.openxmlformats.org/markup-compatibility/2006">
              <mc:Choice xmlns:v="urn:schemas-microsoft-com:vml" Requires="v">
                <p:oleObj spid="_x0000_s1041" name="CorelDRAW" r:id="rId14" imgW="8828280" imgH="313200" progId="CorelDRAW.Graphic.13">
                  <p:embed/>
                </p:oleObj>
              </mc:Choice>
              <mc:Fallback>
                <p:oleObj name="CorelDRAW" r:id="rId14" imgW="8828280" imgH="313200" progId="CorelDRAW.Graphic.13">
                  <p:embed/>
                  <p:pic>
                    <p:nvPicPr>
                      <p:cNvPr id="0" name="Object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14000" y="37782500"/>
                        <a:ext cx="6759575" cy="2476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7" name="AutoShape 13"/>
          <p:cNvSpPr>
            <a:spLocks noChangeArrowheads="1"/>
          </p:cNvSpPr>
          <p:nvPr userDrawn="1"/>
        </p:nvSpPr>
        <p:spPr bwMode="auto">
          <a:xfrm>
            <a:off x="32842200" y="7112000"/>
            <a:ext cx="10363200" cy="303149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8" name="AutoShape 14"/>
          <p:cNvSpPr>
            <a:spLocks noChangeArrowheads="1"/>
          </p:cNvSpPr>
          <p:nvPr userDrawn="1"/>
        </p:nvSpPr>
        <p:spPr bwMode="auto">
          <a:xfrm>
            <a:off x="11353800" y="7112000"/>
            <a:ext cx="10363200" cy="303149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9" name="AutoShape 15"/>
          <p:cNvSpPr>
            <a:spLocks noChangeArrowheads="1"/>
          </p:cNvSpPr>
          <p:nvPr userDrawn="1"/>
        </p:nvSpPr>
        <p:spPr bwMode="auto">
          <a:xfrm>
            <a:off x="22098000" y="7112000"/>
            <a:ext cx="10363200" cy="303149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AutoShape 16"/>
          <p:cNvSpPr>
            <a:spLocks noChangeArrowheads="1"/>
          </p:cNvSpPr>
          <p:nvPr userDrawn="1"/>
        </p:nvSpPr>
        <p:spPr bwMode="auto">
          <a:xfrm>
            <a:off x="609600" y="7112000"/>
            <a:ext cx="10363200" cy="303149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016500" rtl="0" fontAlgn="base">
        <a:spcBef>
          <a:spcPct val="0"/>
        </a:spcBef>
        <a:spcAft>
          <a:spcPct val="0"/>
        </a:spcAft>
        <a:defRPr sz="24100">
          <a:solidFill>
            <a:schemeClr val="tx2"/>
          </a:solidFill>
          <a:latin typeface="+mj-lt"/>
          <a:ea typeface="+mj-ea"/>
          <a:cs typeface="+mj-cs"/>
        </a:defRPr>
      </a:lvl1pPr>
      <a:lvl2pPr algn="ctr" defTabSz="5016500" rtl="0" fontAlgn="base">
        <a:spcBef>
          <a:spcPct val="0"/>
        </a:spcBef>
        <a:spcAft>
          <a:spcPct val="0"/>
        </a:spcAft>
        <a:defRPr sz="24100">
          <a:solidFill>
            <a:schemeClr val="tx2"/>
          </a:solidFill>
          <a:latin typeface="Arial" charset="0"/>
        </a:defRPr>
      </a:lvl2pPr>
      <a:lvl3pPr algn="ctr" defTabSz="5016500" rtl="0" fontAlgn="base">
        <a:spcBef>
          <a:spcPct val="0"/>
        </a:spcBef>
        <a:spcAft>
          <a:spcPct val="0"/>
        </a:spcAft>
        <a:defRPr sz="24100">
          <a:solidFill>
            <a:schemeClr val="tx2"/>
          </a:solidFill>
          <a:latin typeface="Arial" charset="0"/>
        </a:defRPr>
      </a:lvl3pPr>
      <a:lvl4pPr algn="ctr" defTabSz="5016500" rtl="0" fontAlgn="base">
        <a:spcBef>
          <a:spcPct val="0"/>
        </a:spcBef>
        <a:spcAft>
          <a:spcPct val="0"/>
        </a:spcAft>
        <a:defRPr sz="24100">
          <a:solidFill>
            <a:schemeClr val="tx2"/>
          </a:solidFill>
          <a:latin typeface="Arial" charset="0"/>
        </a:defRPr>
      </a:lvl4pPr>
      <a:lvl5pPr algn="ctr" defTabSz="5016500" rtl="0" fontAlgn="base">
        <a:spcBef>
          <a:spcPct val="0"/>
        </a:spcBef>
        <a:spcAft>
          <a:spcPct val="0"/>
        </a:spcAft>
        <a:defRPr sz="24100">
          <a:solidFill>
            <a:schemeClr val="tx2"/>
          </a:solidFill>
          <a:latin typeface="Arial" charset="0"/>
        </a:defRPr>
      </a:lvl5pPr>
      <a:lvl6pPr marL="457200" algn="ctr" defTabSz="5016500" rtl="0" fontAlgn="base">
        <a:spcBef>
          <a:spcPct val="0"/>
        </a:spcBef>
        <a:spcAft>
          <a:spcPct val="0"/>
        </a:spcAft>
        <a:defRPr sz="24100">
          <a:solidFill>
            <a:schemeClr val="tx2"/>
          </a:solidFill>
          <a:latin typeface="Arial" charset="0"/>
        </a:defRPr>
      </a:lvl6pPr>
      <a:lvl7pPr marL="914400" algn="ctr" defTabSz="5016500" rtl="0" fontAlgn="base">
        <a:spcBef>
          <a:spcPct val="0"/>
        </a:spcBef>
        <a:spcAft>
          <a:spcPct val="0"/>
        </a:spcAft>
        <a:defRPr sz="24100">
          <a:solidFill>
            <a:schemeClr val="tx2"/>
          </a:solidFill>
          <a:latin typeface="Arial" charset="0"/>
        </a:defRPr>
      </a:lvl7pPr>
      <a:lvl8pPr marL="1371600" algn="ctr" defTabSz="5016500" rtl="0" fontAlgn="base">
        <a:spcBef>
          <a:spcPct val="0"/>
        </a:spcBef>
        <a:spcAft>
          <a:spcPct val="0"/>
        </a:spcAft>
        <a:defRPr sz="24100">
          <a:solidFill>
            <a:schemeClr val="tx2"/>
          </a:solidFill>
          <a:latin typeface="Arial" charset="0"/>
        </a:defRPr>
      </a:lvl8pPr>
      <a:lvl9pPr marL="1828800" algn="ctr" defTabSz="5016500" rtl="0" fontAlgn="base">
        <a:spcBef>
          <a:spcPct val="0"/>
        </a:spcBef>
        <a:spcAft>
          <a:spcPct val="0"/>
        </a:spcAft>
        <a:defRPr sz="24100">
          <a:solidFill>
            <a:schemeClr val="tx2"/>
          </a:solidFill>
          <a:latin typeface="Arial" charset="0"/>
        </a:defRPr>
      </a:lvl9pPr>
    </p:titleStyle>
    <p:bodyStyle>
      <a:lvl1pPr marL="1881188" indent="-1881188" algn="l" defTabSz="5016500" rtl="0" fontAlgn="base">
        <a:spcBef>
          <a:spcPct val="20000"/>
        </a:spcBef>
        <a:spcAft>
          <a:spcPct val="0"/>
        </a:spcAft>
        <a:buChar char="•"/>
        <a:defRPr sz="17600">
          <a:solidFill>
            <a:schemeClr val="tx1"/>
          </a:solidFill>
          <a:latin typeface="+mn-lt"/>
          <a:ea typeface="+mn-ea"/>
          <a:cs typeface="+mn-cs"/>
        </a:defRPr>
      </a:lvl1pPr>
      <a:lvl2pPr marL="4075113" indent="-1568450" algn="l" defTabSz="5016500" rtl="0" fontAlgn="base">
        <a:spcBef>
          <a:spcPct val="20000"/>
        </a:spcBef>
        <a:spcAft>
          <a:spcPct val="0"/>
        </a:spcAft>
        <a:buChar char="–"/>
        <a:defRPr sz="15300">
          <a:solidFill>
            <a:schemeClr val="tx1"/>
          </a:solidFill>
          <a:latin typeface="+mn-lt"/>
        </a:defRPr>
      </a:lvl2pPr>
      <a:lvl3pPr marL="6270625" indent="-1254125" algn="l" defTabSz="5016500" rtl="0" fontAlgn="base">
        <a:spcBef>
          <a:spcPct val="20000"/>
        </a:spcBef>
        <a:spcAft>
          <a:spcPct val="0"/>
        </a:spcAft>
        <a:buChar char="•"/>
        <a:defRPr sz="13100">
          <a:solidFill>
            <a:schemeClr val="tx1"/>
          </a:solidFill>
          <a:latin typeface="+mn-lt"/>
        </a:defRPr>
      </a:lvl3pPr>
      <a:lvl4pPr marL="8777288" indent="-1254125" algn="l" defTabSz="5016500" rtl="0" fontAlgn="base">
        <a:spcBef>
          <a:spcPct val="20000"/>
        </a:spcBef>
        <a:spcAft>
          <a:spcPct val="0"/>
        </a:spcAft>
        <a:buChar char="–"/>
        <a:defRPr sz="11000">
          <a:solidFill>
            <a:schemeClr val="tx1"/>
          </a:solidFill>
          <a:latin typeface="+mn-lt"/>
        </a:defRPr>
      </a:lvl4pPr>
      <a:lvl5pPr marL="11285538" indent="-1252538" algn="l" defTabSz="5016500" rtl="0" fontAlgn="base">
        <a:spcBef>
          <a:spcPct val="20000"/>
        </a:spcBef>
        <a:spcAft>
          <a:spcPct val="0"/>
        </a:spcAft>
        <a:buChar char="»"/>
        <a:defRPr sz="11000">
          <a:solidFill>
            <a:schemeClr val="tx1"/>
          </a:solidFill>
          <a:latin typeface="+mn-lt"/>
        </a:defRPr>
      </a:lvl5pPr>
      <a:lvl6pPr marL="11742738" indent="-1252538" algn="l" defTabSz="5016500" rtl="0" fontAlgn="base">
        <a:spcBef>
          <a:spcPct val="20000"/>
        </a:spcBef>
        <a:spcAft>
          <a:spcPct val="0"/>
        </a:spcAft>
        <a:buChar char="»"/>
        <a:defRPr sz="11000">
          <a:solidFill>
            <a:schemeClr val="tx1"/>
          </a:solidFill>
          <a:latin typeface="+mn-lt"/>
        </a:defRPr>
      </a:lvl6pPr>
      <a:lvl7pPr marL="12199938" indent="-1252538" algn="l" defTabSz="5016500" rtl="0" fontAlgn="base">
        <a:spcBef>
          <a:spcPct val="20000"/>
        </a:spcBef>
        <a:spcAft>
          <a:spcPct val="0"/>
        </a:spcAft>
        <a:buChar char="»"/>
        <a:defRPr sz="11000">
          <a:solidFill>
            <a:schemeClr val="tx1"/>
          </a:solidFill>
          <a:latin typeface="+mn-lt"/>
        </a:defRPr>
      </a:lvl7pPr>
      <a:lvl8pPr marL="12657138" indent="-1252538" algn="l" defTabSz="5016500" rtl="0" fontAlgn="base">
        <a:spcBef>
          <a:spcPct val="20000"/>
        </a:spcBef>
        <a:spcAft>
          <a:spcPct val="0"/>
        </a:spcAft>
        <a:buChar char="»"/>
        <a:defRPr sz="11000">
          <a:solidFill>
            <a:schemeClr val="tx1"/>
          </a:solidFill>
          <a:latin typeface="+mn-lt"/>
        </a:defRPr>
      </a:lvl8pPr>
      <a:lvl9pPr marL="13114338" indent="-1252538" algn="l" defTabSz="5016500" rtl="0" fontAlgn="base">
        <a:spcBef>
          <a:spcPct val="20000"/>
        </a:spcBef>
        <a:spcAft>
          <a:spcPct val="0"/>
        </a:spcAft>
        <a:buChar char="»"/>
        <a:defRPr sz="1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116" name="Text Box 68"/>
          <p:cNvSpPr txBox="1">
            <a:spLocks noChangeArrowheads="1"/>
          </p:cNvSpPr>
          <p:nvPr/>
        </p:nvSpPr>
        <p:spPr bwMode="auto">
          <a:xfrm>
            <a:off x="1030288" y="9113838"/>
            <a:ext cx="9677400" cy="270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eaLnBrk="0" hangingPunct="0">
              <a:lnSpc>
                <a:spcPct val="85000"/>
              </a:lnSpc>
            </a:pPr>
            <a:r>
              <a:rPr lang="en-US" altLang="en-US" sz="3200">
                <a:latin typeface="Times New Roman" pitchFamily="18" charset="0"/>
              </a:rPr>
              <a:t>We hope you find this template useful! This one is set up to yield a 48x42” horizontal poster.</a:t>
            </a: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b="1">
                <a:latin typeface="Times New Roman" pitchFamily="18" charset="0"/>
              </a:rPr>
              <a:t>How to bring things in from Excel® and Word®</a:t>
            </a:r>
            <a:endParaRPr lang="en-US" altLang="en-US" sz="3200">
              <a:latin typeface="Times New Roman" pitchFamily="18" charset="0"/>
            </a:endParaRP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b="1">
                <a:latin typeface="Times New Roman" pitchFamily="18" charset="0"/>
              </a:rPr>
              <a:t>Excel</a:t>
            </a:r>
            <a:r>
              <a:rPr lang="en-US" altLang="en-US" sz="3200">
                <a:latin typeface="Times New Roman" pitchFamily="18" charset="0"/>
              </a:rPr>
              <a:t>- select the chart, hit edit-copy, and then edit-paste into PowerPoint®. The chart can then be stretched to fit as required. If you need to edit parts of the chart, it can be ungrouped. </a:t>
            </a:r>
            <a:r>
              <a:rPr lang="en-US" altLang="en-US" sz="3200" b="1" i="1" u="sng">
                <a:latin typeface="Times New Roman" pitchFamily="18" charset="0"/>
              </a:rPr>
              <a:t>Watch out</a:t>
            </a:r>
            <a:r>
              <a:rPr lang="en-US" altLang="en-US" sz="32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b="1">
                <a:latin typeface="Times New Roman" pitchFamily="18" charset="0"/>
              </a:rPr>
              <a:t>Word</a:t>
            </a:r>
            <a:r>
              <a:rPr lang="en-US" altLang="en-US" sz="32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85000"/>
              </a:lnSpc>
            </a:pPr>
            <a:endParaRPr lang="en-US" altLang="en-US" sz="3200" b="1">
              <a:latin typeface="Times New Roman" pitchFamily="18" charset="0"/>
            </a:endParaRPr>
          </a:p>
          <a:p>
            <a:pPr eaLnBrk="0" hangingPunct="0">
              <a:lnSpc>
                <a:spcPct val="85000"/>
              </a:lnSpc>
            </a:pPr>
            <a:r>
              <a:rPr lang="en-US" altLang="en-US" sz="3200" b="1">
                <a:latin typeface="Times New Roman" pitchFamily="18" charset="0"/>
              </a:rPr>
              <a:t>Scans</a:t>
            </a:r>
            <a:endParaRPr lang="en-US" altLang="en-US" sz="3200">
              <a:latin typeface="Times New Roman" pitchFamily="18" charset="0"/>
            </a:endParaRP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a:latin typeface="Times New Roman" pitchFamily="18" charset="0"/>
              </a:rPr>
              <a:t>We need images to be 72 to 100 dpi in their </a:t>
            </a:r>
            <a:r>
              <a:rPr lang="en-US" altLang="en-US" sz="3200" u="sng">
                <a:latin typeface="Times New Roman" pitchFamily="18" charset="0"/>
              </a:rPr>
              <a:t>final size</a:t>
            </a:r>
            <a:r>
              <a:rPr lang="en-US" altLang="en-US" sz="3200">
                <a:latin typeface="Times New Roman" pitchFamily="18" charset="0"/>
              </a:rPr>
              <a:t>, or use a rule of thumb of 2 to 4 megabytes of uncompressed .tif file per square foot of image. For instance, a 3x5 photo that will be 6x10 in size on the final poster should be scanned at 200 dpi. </a:t>
            </a: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b="1">
                <a:latin typeface="Times New Roman" pitchFamily="18" charset="0"/>
              </a:rPr>
              <a:t>Preview: </a:t>
            </a:r>
            <a:r>
              <a:rPr lang="en-US" altLang="en-US" sz="3200">
                <a:latin typeface="Times New Roman" pitchFamily="18" charset="0"/>
              </a:rPr>
              <a:t>To see your in poster in actual  size, go to view-zoom-100%. Posters to be printed at 200% need to be viewed at 200%.</a:t>
            </a: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b="1">
                <a:latin typeface="Times New Roman" pitchFamily="18" charset="0"/>
              </a:rPr>
              <a:t>Feedback:</a:t>
            </a:r>
            <a:r>
              <a:rPr lang="en-US" altLang="en-US" sz="3200">
                <a:latin typeface="Times New Roman" pitchFamily="18" charset="0"/>
              </a:rPr>
              <a:t> If you have comments about how this template worked for you, email to sales@megaprint.com.  </a:t>
            </a:r>
          </a:p>
          <a:p>
            <a:pPr eaLnBrk="0" hangingPunct="0">
              <a:lnSpc>
                <a:spcPct val="85000"/>
              </a:lnSpc>
            </a:pPr>
            <a:endParaRPr lang="en-US" altLang="en-US" sz="3200">
              <a:latin typeface="Times New Roman" pitchFamily="18" charset="0"/>
            </a:endParaRPr>
          </a:p>
          <a:p>
            <a:pPr eaLnBrk="0" hangingPunct="0">
              <a:lnSpc>
                <a:spcPct val="85000"/>
              </a:lnSpc>
            </a:pPr>
            <a:r>
              <a:rPr lang="en-US" altLang="en-US" sz="3200">
                <a:latin typeface="Times New Roman" pitchFamily="18" charset="0"/>
              </a:rPr>
              <a:t>We listen! Call us at 800-590-7850 if we can help.</a:t>
            </a:r>
            <a:endParaRPr lang="en-US" altLang="en-US" sz="3200" b="1">
              <a:latin typeface="Times New Roman" pitchFamily="18" charset="0"/>
            </a:endParaRPr>
          </a:p>
        </p:txBody>
      </p:sp>
      <p:sp>
        <p:nvSpPr>
          <p:cNvPr id="2117" name="Text Box 69"/>
          <p:cNvSpPr txBox="1">
            <a:spLocks noChangeArrowheads="1"/>
          </p:cNvSpPr>
          <p:nvPr/>
        </p:nvSpPr>
        <p:spPr bwMode="auto">
          <a:xfrm>
            <a:off x="11571288" y="7169150"/>
            <a:ext cx="9894887" cy="159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118" name="Text Box 70"/>
          <p:cNvSpPr txBox="1">
            <a:spLocks noChangeArrowheads="1"/>
          </p:cNvSpPr>
          <p:nvPr/>
        </p:nvSpPr>
        <p:spPr bwMode="auto">
          <a:xfrm>
            <a:off x="32940625" y="7169150"/>
            <a:ext cx="10025063" cy="159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119" name="AutoShape 71"/>
          <p:cNvSpPr>
            <a:spLocks noChangeArrowheads="1"/>
          </p:cNvSpPr>
          <p:nvPr/>
        </p:nvSpPr>
        <p:spPr bwMode="auto">
          <a:xfrm>
            <a:off x="784225" y="434975"/>
            <a:ext cx="42114788" cy="6008688"/>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4498" tIns="52249" rIns="104498" bIns="52249" anchor="ct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120" name="Text Box 72"/>
          <p:cNvSpPr txBox="1">
            <a:spLocks noChangeArrowheads="1"/>
          </p:cNvSpPr>
          <p:nvPr/>
        </p:nvSpPr>
        <p:spPr bwMode="auto">
          <a:xfrm>
            <a:off x="1393825" y="1131888"/>
            <a:ext cx="40982900" cy="4618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sz="14300" b="1"/>
              <a:t>Title of the Research Study</a:t>
            </a:r>
          </a:p>
          <a:p>
            <a:pPr algn="ctr"/>
            <a:r>
              <a:rPr lang="en-US" altLang="en-US" b="1"/>
              <a:t>PEOPLE WHO DID THE STUDY</a:t>
            </a:r>
          </a:p>
          <a:p>
            <a:pPr algn="ctr"/>
            <a:r>
              <a:rPr lang="en-US" altLang="en-US" sz="5500" b="1" i="1"/>
              <a:t>UNIVERSITIES AND/OR  HOSPITALS THEY ARE AFFILIATED WITH</a:t>
            </a:r>
            <a:endParaRPr lang="en-US" altLang="en-US"/>
          </a:p>
        </p:txBody>
      </p:sp>
      <p:sp>
        <p:nvSpPr>
          <p:cNvPr id="2121" name="Text Box 73"/>
          <p:cNvSpPr txBox="1">
            <a:spLocks noChangeArrowheads="1"/>
          </p:cNvSpPr>
          <p:nvPr/>
        </p:nvSpPr>
        <p:spPr bwMode="auto">
          <a:xfrm>
            <a:off x="784225" y="2525713"/>
            <a:ext cx="4179888" cy="233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3200">
              <a:solidFill>
                <a:srgbClr val="FF0000"/>
              </a:solidFill>
            </a:endParaRPr>
          </a:p>
        </p:txBody>
      </p:sp>
      <p:sp>
        <p:nvSpPr>
          <p:cNvPr id="2122" name="Text Box 74"/>
          <p:cNvSpPr txBox="1">
            <a:spLocks noChangeArrowheads="1"/>
          </p:cNvSpPr>
          <p:nvPr/>
        </p:nvSpPr>
        <p:spPr bwMode="auto">
          <a:xfrm>
            <a:off x="11717338" y="23733125"/>
            <a:ext cx="9491662"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sz="7400" b="1" i="1"/>
              <a:t>Figure #1</a:t>
            </a:r>
          </a:p>
        </p:txBody>
      </p:sp>
      <p:sp>
        <p:nvSpPr>
          <p:cNvPr id="2123" name="Text Box 75"/>
          <p:cNvSpPr txBox="1">
            <a:spLocks noChangeArrowheads="1"/>
          </p:cNvSpPr>
          <p:nvPr/>
        </p:nvSpPr>
        <p:spPr bwMode="auto">
          <a:xfrm>
            <a:off x="22453600" y="23882350"/>
            <a:ext cx="9491663"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sz="7400" b="1" i="1"/>
              <a:t>Figure #2</a:t>
            </a:r>
          </a:p>
        </p:txBody>
      </p:sp>
      <p:sp>
        <p:nvSpPr>
          <p:cNvPr id="2124" name="AutoShape 76"/>
          <p:cNvSpPr>
            <a:spLocks noChangeArrowheads="1"/>
          </p:cNvSpPr>
          <p:nvPr/>
        </p:nvSpPr>
        <p:spPr bwMode="auto">
          <a:xfrm>
            <a:off x="22463125" y="25950863"/>
            <a:ext cx="9578975" cy="9577387"/>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5" name="Text Box 77"/>
          <p:cNvSpPr txBox="1">
            <a:spLocks noChangeArrowheads="1"/>
          </p:cNvSpPr>
          <p:nvPr/>
        </p:nvSpPr>
        <p:spPr bwMode="auto">
          <a:xfrm>
            <a:off x="33223200" y="28409900"/>
            <a:ext cx="9491663"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sz="7400"/>
              <a:t>Bibliography</a:t>
            </a:r>
          </a:p>
        </p:txBody>
      </p:sp>
      <p:sp>
        <p:nvSpPr>
          <p:cNvPr id="2126" name="Rectangle 78"/>
          <p:cNvSpPr>
            <a:spLocks noChangeArrowheads="1"/>
          </p:cNvSpPr>
          <p:nvPr/>
        </p:nvSpPr>
        <p:spPr bwMode="auto">
          <a:xfrm>
            <a:off x="11715750" y="25688925"/>
            <a:ext cx="9596438" cy="101012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4498" tIns="52249" rIns="104498" bIns="52249" anchor="ctr"/>
          <a:lstStyle>
            <a:lvl1pPr algn="l" defTabSz="1044575">
              <a:defRPr>
                <a:solidFill>
                  <a:schemeClr val="tx1"/>
                </a:solidFill>
                <a:latin typeface="Arial" charset="0"/>
              </a:defRPr>
            </a:lvl1pPr>
            <a:lvl2pPr marL="522288" algn="l" defTabSz="1044575">
              <a:defRPr>
                <a:solidFill>
                  <a:schemeClr val="tx1"/>
                </a:solidFill>
                <a:latin typeface="Arial" charset="0"/>
              </a:defRPr>
            </a:lvl2pPr>
            <a:lvl3pPr marL="1044575" algn="l" defTabSz="1044575">
              <a:defRPr>
                <a:solidFill>
                  <a:schemeClr val="tx1"/>
                </a:solidFill>
                <a:latin typeface="Arial" charset="0"/>
              </a:defRPr>
            </a:lvl3pPr>
            <a:lvl4pPr marL="1566863" algn="l" defTabSz="1044575">
              <a:defRPr>
                <a:solidFill>
                  <a:schemeClr val="tx1"/>
                </a:solidFill>
                <a:latin typeface="Arial" charset="0"/>
              </a:defRPr>
            </a:lvl4pPr>
            <a:lvl5pPr marL="2090738" algn="l" defTabSz="1044575">
              <a:defRPr>
                <a:solidFill>
                  <a:schemeClr val="tx1"/>
                </a:solidFill>
                <a:latin typeface="Arial" charset="0"/>
              </a:defRPr>
            </a:lvl5pPr>
            <a:lvl6pPr marL="2547938" defTabSz="1044575" fontAlgn="base">
              <a:spcBef>
                <a:spcPct val="0"/>
              </a:spcBef>
              <a:spcAft>
                <a:spcPct val="0"/>
              </a:spcAft>
              <a:defRPr>
                <a:solidFill>
                  <a:schemeClr val="tx1"/>
                </a:solidFill>
                <a:latin typeface="Arial" charset="0"/>
              </a:defRPr>
            </a:lvl6pPr>
            <a:lvl7pPr marL="3005138" defTabSz="1044575" fontAlgn="base">
              <a:spcBef>
                <a:spcPct val="0"/>
              </a:spcBef>
              <a:spcAft>
                <a:spcPct val="0"/>
              </a:spcAft>
              <a:defRPr>
                <a:solidFill>
                  <a:schemeClr val="tx1"/>
                </a:solidFill>
                <a:latin typeface="Arial" charset="0"/>
              </a:defRPr>
            </a:lvl7pPr>
            <a:lvl8pPr marL="3462338" defTabSz="1044575" fontAlgn="base">
              <a:spcBef>
                <a:spcPct val="0"/>
              </a:spcBef>
              <a:spcAft>
                <a:spcPct val="0"/>
              </a:spcAft>
              <a:defRPr>
                <a:solidFill>
                  <a:schemeClr val="tx1"/>
                </a:solidFill>
                <a:latin typeface="Arial" charset="0"/>
              </a:defRPr>
            </a:lvl8pPr>
            <a:lvl9pPr marL="3919538" defTabSz="1044575" fontAlgn="base">
              <a:spcBef>
                <a:spcPct val="0"/>
              </a:spcBef>
              <a:spcAft>
                <a:spcPct val="0"/>
              </a:spcAft>
              <a:defRPr>
                <a:solidFill>
                  <a:schemeClr val="tx1"/>
                </a:solidFill>
                <a:latin typeface="Arial" charset="0"/>
              </a:defRPr>
            </a:lvl9pPr>
          </a:lstStyle>
          <a:p>
            <a:pPr algn="ctr" eaLnBrk="0" hangingPunct="0"/>
            <a:r>
              <a:rPr lang="en-US" altLang="en-US" sz="5000">
                <a:latin typeface="Times New Roman" pitchFamily="18" charset="0"/>
              </a:rPr>
              <a:t>CHART or PICTURE</a:t>
            </a:r>
          </a:p>
        </p:txBody>
      </p:sp>
      <p:sp>
        <p:nvSpPr>
          <p:cNvPr id="2127" name="Text Box 79"/>
          <p:cNvSpPr txBox="1">
            <a:spLocks noChangeArrowheads="1"/>
          </p:cNvSpPr>
          <p:nvPr/>
        </p:nvSpPr>
        <p:spPr bwMode="auto">
          <a:xfrm>
            <a:off x="11720513" y="9056688"/>
            <a:ext cx="9658350" cy="120094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9905" tIns="34951" rIns="69905" bIns="34951">
            <a:spAutoFit/>
          </a:bodyPr>
          <a:lstStyle>
            <a:lvl1pPr algn="l" defTabSz="700088">
              <a:defRPr>
                <a:solidFill>
                  <a:schemeClr val="tx1"/>
                </a:solidFill>
                <a:latin typeface="Arial" charset="0"/>
              </a:defRPr>
            </a:lvl1pPr>
            <a:lvl2pPr marL="350838" algn="l" defTabSz="700088">
              <a:defRPr>
                <a:solidFill>
                  <a:schemeClr val="tx1"/>
                </a:solidFill>
                <a:latin typeface="Arial" charset="0"/>
              </a:defRPr>
            </a:lvl2pPr>
            <a:lvl3pPr marL="700088" algn="l" defTabSz="700088">
              <a:defRPr>
                <a:solidFill>
                  <a:schemeClr val="tx1"/>
                </a:solidFill>
                <a:latin typeface="Arial" charset="0"/>
              </a:defRPr>
            </a:lvl3pPr>
            <a:lvl4pPr marL="1046163" algn="l" defTabSz="700088">
              <a:defRPr>
                <a:solidFill>
                  <a:schemeClr val="tx1"/>
                </a:solidFill>
                <a:latin typeface="Arial" charset="0"/>
              </a:defRPr>
            </a:lvl4pPr>
            <a:lvl5pPr marL="1397000" algn="l" defTabSz="700088">
              <a:defRPr>
                <a:solidFill>
                  <a:schemeClr val="tx1"/>
                </a:solidFill>
                <a:latin typeface="Arial" charset="0"/>
              </a:defRPr>
            </a:lvl5pPr>
            <a:lvl6pPr marL="1854200" defTabSz="700088" fontAlgn="base">
              <a:spcBef>
                <a:spcPct val="0"/>
              </a:spcBef>
              <a:spcAft>
                <a:spcPct val="0"/>
              </a:spcAft>
              <a:defRPr>
                <a:solidFill>
                  <a:schemeClr val="tx1"/>
                </a:solidFill>
                <a:latin typeface="Arial" charset="0"/>
              </a:defRPr>
            </a:lvl6pPr>
            <a:lvl7pPr marL="2311400" defTabSz="700088" fontAlgn="base">
              <a:spcBef>
                <a:spcPct val="0"/>
              </a:spcBef>
              <a:spcAft>
                <a:spcPct val="0"/>
              </a:spcAft>
              <a:defRPr>
                <a:solidFill>
                  <a:schemeClr val="tx1"/>
                </a:solidFill>
                <a:latin typeface="Arial" charset="0"/>
              </a:defRPr>
            </a:lvl7pPr>
            <a:lvl8pPr marL="2768600" defTabSz="700088" fontAlgn="base">
              <a:spcBef>
                <a:spcPct val="0"/>
              </a:spcBef>
              <a:spcAft>
                <a:spcPct val="0"/>
              </a:spcAft>
              <a:defRPr>
                <a:solidFill>
                  <a:schemeClr val="tx1"/>
                </a:solidFill>
                <a:latin typeface="Arial" charset="0"/>
              </a:defRPr>
            </a:lvl8pPr>
            <a:lvl9pPr marL="3225800" defTabSz="700088" fontAlgn="base">
              <a:spcBef>
                <a:spcPct val="0"/>
              </a:spcBef>
              <a:spcAft>
                <a:spcPct val="0"/>
              </a:spcAft>
              <a:defRPr>
                <a:solidFill>
                  <a:schemeClr val="tx1"/>
                </a:solidFill>
                <a:latin typeface="Arial" charset="0"/>
              </a:defRPr>
            </a:lvl9pPr>
          </a:lstStyle>
          <a:p>
            <a:pPr eaLnBrk="0" hangingPunct="0">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3200">
              <a:latin typeface="Times New Roman" pitchFamily="18" charset="0"/>
            </a:endParaRPr>
          </a:p>
          <a:p>
            <a:pPr eaLnBrk="0" hangingPunct="0">
              <a:lnSpc>
                <a:spcPct val="95000"/>
              </a:lnSpc>
            </a:pPr>
            <a:r>
              <a:rPr lang="en-US" altLang="en-US" sz="32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200" b="1">
              <a:latin typeface="Times New Roman" pitchFamily="18" charset="0"/>
            </a:endParaRPr>
          </a:p>
          <a:p>
            <a:pPr eaLnBrk="0" hangingPunct="0"/>
            <a:endParaRPr lang="en-US" altLang="en-US" sz="2300">
              <a:latin typeface="Times New Roman" pitchFamily="18" charset="0"/>
            </a:endParaRPr>
          </a:p>
        </p:txBody>
      </p:sp>
      <p:sp>
        <p:nvSpPr>
          <p:cNvPr id="2128" name="Text Box 80"/>
          <p:cNvSpPr txBox="1">
            <a:spLocks noChangeArrowheads="1"/>
          </p:cNvSpPr>
          <p:nvPr/>
        </p:nvSpPr>
        <p:spPr bwMode="auto">
          <a:xfrm>
            <a:off x="33413700" y="29978350"/>
            <a:ext cx="9193213" cy="6096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9905" tIns="34951" rIns="69905" bIns="34951">
            <a:spAutoFit/>
          </a:bodyPr>
          <a:lstStyle>
            <a:lvl1pPr marL="392113" indent="-392113" algn="l" defTabSz="700088">
              <a:defRPr>
                <a:solidFill>
                  <a:schemeClr val="tx1"/>
                </a:solidFill>
                <a:latin typeface="Arial" charset="0"/>
              </a:defRPr>
            </a:lvl1pPr>
            <a:lvl2pPr marL="741363" indent="-390525" algn="l" defTabSz="700088">
              <a:defRPr>
                <a:solidFill>
                  <a:schemeClr val="tx1"/>
                </a:solidFill>
                <a:latin typeface="Arial" charset="0"/>
              </a:defRPr>
            </a:lvl2pPr>
            <a:lvl3pPr marL="1092200" indent="-392113" algn="l" defTabSz="700088">
              <a:defRPr>
                <a:solidFill>
                  <a:schemeClr val="tx1"/>
                </a:solidFill>
                <a:latin typeface="Arial" charset="0"/>
              </a:defRPr>
            </a:lvl3pPr>
            <a:lvl4pPr marL="1438275" indent="-392113" algn="l" defTabSz="700088">
              <a:defRPr>
                <a:solidFill>
                  <a:schemeClr val="tx1"/>
                </a:solidFill>
                <a:latin typeface="Arial" charset="0"/>
              </a:defRPr>
            </a:lvl4pPr>
            <a:lvl5pPr marL="1789113" indent="-392113" algn="l" defTabSz="700088">
              <a:defRPr>
                <a:solidFill>
                  <a:schemeClr val="tx1"/>
                </a:solidFill>
                <a:latin typeface="Arial" charset="0"/>
              </a:defRPr>
            </a:lvl5pPr>
            <a:lvl6pPr marL="2246313" indent="-392113" defTabSz="700088" fontAlgn="base">
              <a:spcBef>
                <a:spcPct val="0"/>
              </a:spcBef>
              <a:spcAft>
                <a:spcPct val="0"/>
              </a:spcAft>
              <a:defRPr>
                <a:solidFill>
                  <a:schemeClr val="tx1"/>
                </a:solidFill>
                <a:latin typeface="Arial" charset="0"/>
              </a:defRPr>
            </a:lvl6pPr>
            <a:lvl7pPr marL="2703513" indent="-392113" defTabSz="700088" fontAlgn="base">
              <a:spcBef>
                <a:spcPct val="0"/>
              </a:spcBef>
              <a:spcAft>
                <a:spcPct val="0"/>
              </a:spcAft>
              <a:defRPr>
                <a:solidFill>
                  <a:schemeClr val="tx1"/>
                </a:solidFill>
                <a:latin typeface="Arial" charset="0"/>
              </a:defRPr>
            </a:lvl7pPr>
            <a:lvl8pPr marL="3160713" indent="-392113" defTabSz="700088" fontAlgn="base">
              <a:spcBef>
                <a:spcPct val="0"/>
              </a:spcBef>
              <a:spcAft>
                <a:spcPct val="0"/>
              </a:spcAft>
              <a:defRPr>
                <a:solidFill>
                  <a:schemeClr val="tx1"/>
                </a:solidFill>
                <a:latin typeface="Arial" charset="0"/>
              </a:defRPr>
            </a:lvl8pPr>
            <a:lvl9pPr marL="3617913" indent="-392113" defTabSz="700088" fontAlgn="base">
              <a:spcBef>
                <a:spcPct val="0"/>
              </a:spcBef>
              <a:spcAft>
                <a:spcPct val="0"/>
              </a:spcAft>
              <a:defRPr>
                <a:solidFill>
                  <a:schemeClr val="tx1"/>
                </a:solidFill>
                <a:latin typeface="Arial" charset="0"/>
              </a:defRPr>
            </a:lvl9pPr>
          </a:lstStyle>
          <a:p>
            <a:pPr eaLnBrk="0" hangingPunct="0">
              <a:lnSpc>
                <a:spcPct val="95000"/>
              </a:lnSpc>
            </a:pPr>
            <a:endParaRPr lang="en-US" altLang="en-US" sz="3200" b="1" u="sng">
              <a:latin typeface="Times New Roman" pitchFamily="18" charset="0"/>
            </a:endParaRPr>
          </a:p>
          <a:p>
            <a:pPr eaLnBrk="0" hangingPunct="0">
              <a:lnSpc>
                <a:spcPct val="95000"/>
              </a:lnSpc>
              <a:buFontTx/>
              <a:buAutoNum type="arabicPeriod"/>
            </a:pPr>
            <a:r>
              <a:rPr lang="en-US" altLang="en-US" sz="3200" b="1">
                <a:latin typeface="Times New Roman" pitchFamily="18" charset="0"/>
              </a:rPr>
              <a:t>Xxxxxxxxxxxxxxxxxxxxxxxxxxxxxxxxxxxxxxxxxxxxxxxxxxxxxxxxxxxxxxxxxxxxxxxxxxxxxxxxxxxxxxxxxxx</a:t>
            </a:r>
          </a:p>
          <a:p>
            <a:pPr eaLnBrk="0" hangingPunct="0">
              <a:lnSpc>
                <a:spcPct val="95000"/>
              </a:lnSpc>
              <a:buFontTx/>
              <a:buAutoNum type="arabicPeriod"/>
            </a:pPr>
            <a:r>
              <a:rPr lang="en-US" altLang="en-US" sz="3200" b="1">
                <a:latin typeface="Times New Roman" pitchFamily="18" charset="0"/>
              </a:rPr>
              <a:t>Xxxxxxxxxxxxxxxxxxxxxxxxxxxxxxxxxxxxxxxxxxxxxxxxxxxxxxxxxxxxxxxxxxxxxxxxxxxxxxxxxxxxxxxxxxxx</a:t>
            </a:r>
          </a:p>
          <a:p>
            <a:pPr eaLnBrk="0" hangingPunct="0">
              <a:lnSpc>
                <a:spcPct val="95000"/>
              </a:lnSpc>
              <a:buFont typeface="Symbol" pitchFamily="18" charset="2"/>
              <a:buAutoNum type="arabicPeriod"/>
            </a:pPr>
            <a:r>
              <a:rPr lang="en-US" altLang="en-US" sz="3200" b="1">
                <a:latin typeface="Times New Roman" pitchFamily="18" charset="0"/>
              </a:rPr>
              <a:t>Xxxxxxxxxxxxxxxxxxxxxxxxxxxxxxxxxxxxxxxxxxxxxxxxxxxxxxxxxxxxxxxxxxxxxxxxxxxxxxxxxxxxxxxxxxxxxxxxxxxxxxxxxxxxxxxxxxxxxxx</a:t>
            </a:r>
          </a:p>
          <a:p>
            <a:pPr eaLnBrk="0" hangingPunct="0">
              <a:lnSpc>
                <a:spcPct val="95000"/>
              </a:lnSpc>
              <a:buFont typeface="Symbol" pitchFamily="18" charset="2"/>
              <a:buAutoNum type="arabicPeriod"/>
            </a:pPr>
            <a:r>
              <a:rPr lang="en-US" altLang="en-US" sz="3200" b="1">
                <a:latin typeface="Times New Roman" pitchFamily="18" charset="0"/>
              </a:rPr>
              <a:t>Xxxxxxxxxxxxxxxxxxxxxxxxxxxxxxxxxxxxxxxxxxxxxxxxxxxxxxxxxxxxxxxxxxxxxxxxxxxxxxxxxxx</a:t>
            </a:r>
          </a:p>
          <a:p>
            <a:pPr eaLnBrk="0" hangingPunct="0">
              <a:lnSpc>
                <a:spcPct val="95000"/>
              </a:lnSpc>
              <a:buFont typeface="Symbol" pitchFamily="18" charset="2"/>
              <a:buAutoNum type="arabicPeriod"/>
            </a:pPr>
            <a:endParaRPr lang="en-US" altLang="en-US" sz="3200" b="1">
              <a:latin typeface="Times New Roman" pitchFamily="18" charset="0"/>
            </a:endParaRPr>
          </a:p>
        </p:txBody>
      </p:sp>
      <p:sp>
        <p:nvSpPr>
          <p:cNvPr id="2129" name="Text Box 81"/>
          <p:cNvSpPr txBox="1">
            <a:spLocks noChangeArrowheads="1"/>
          </p:cNvSpPr>
          <p:nvPr/>
        </p:nvSpPr>
        <p:spPr bwMode="auto">
          <a:xfrm>
            <a:off x="22453600" y="9045575"/>
            <a:ext cx="9593263" cy="119919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9905" tIns="34951" rIns="69905" bIns="34951">
            <a:spAutoFit/>
          </a:bodyPr>
          <a:lstStyle>
            <a:lvl1pPr algn="l" defTabSz="700088">
              <a:defRPr>
                <a:solidFill>
                  <a:schemeClr val="tx1"/>
                </a:solidFill>
                <a:latin typeface="Arial" charset="0"/>
              </a:defRPr>
            </a:lvl1pPr>
            <a:lvl2pPr marL="350838" algn="l" defTabSz="700088">
              <a:defRPr>
                <a:solidFill>
                  <a:schemeClr val="tx1"/>
                </a:solidFill>
                <a:latin typeface="Arial" charset="0"/>
              </a:defRPr>
            </a:lvl2pPr>
            <a:lvl3pPr marL="700088" algn="l" defTabSz="700088">
              <a:defRPr>
                <a:solidFill>
                  <a:schemeClr val="tx1"/>
                </a:solidFill>
                <a:latin typeface="Arial" charset="0"/>
              </a:defRPr>
            </a:lvl3pPr>
            <a:lvl4pPr marL="1046163" algn="l" defTabSz="700088">
              <a:defRPr>
                <a:solidFill>
                  <a:schemeClr val="tx1"/>
                </a:solidFill>
                <a:latin typeface="Arial" charset="0"/>
              </a:defRPr>
            </a:lvl4pPr>
            <a:lvl5pPr marL="1397000" algn="l" defTabSz="700088">
              <a:defRPr>
                <a:solidFill>
                  <a:schemeClr val="tx1"/>
                </a:solidFill>
                <a:latin typeface="Arial" charset="0"/>
              </a:defRPr>
            </a:lvl5pPr>
            <a:lvl6pPr marL="1854200" defTabSz="700088" fontAlgn="base">
              <a:spcBef>
                <a:spcPct val="0"/>
              </a:spcBef>
              <a:spcAft>
                <a:spcPct val="0"/>
              </a:spcAft>
              <a:defRPr>
                <a:solidFill>
                  <a:schemeClr val="tx1"/>
                </a:solidFill>
                <a:latin typeface="Arial" charset="0"/>
              </a:defRPr>
            </a:lvl6pPr>
            <a:lvl7pPr marL="2311400" defTabSz="700088" fontAlgn="base">
              <a:spcBef>
                <a:spcPct val="0"/>
              </a:spcBef>
              <a:spcAft>
                <a:spcPct val="0"/>
              </a:spcAft>
              <a:defRPr>
                <a:solidFill>
                  <a:schemeClr val="tx1"/>
                </a:solidFill>
                <a:latin typeface="Arial" charset="0"/>
              </a:defRPr>
            </a:lvl7pPr>
            <a:lvl8pPr marL="2768600" defTabSz="700088" fontAlgn="base">
              <a:spcBef>
                <a:spcPct val="0"/>
              </a:spcBef>
              <a:spcAft>
                <a:spcPct val="0"/>
              </a:spcAft>
              <a:defRPr>
                <a:solidFill>
                  <a:schemeClr val="tx1"/>
                </a:solidFill>
                <a:latin typeface="Arial" charset="0"/>
              </a:defRPr>
            </a:lvl8pPr>
            <a:lvl9pPr marL="3225800" defTabSz="700088" fontAlgn="base">
              <a:spcBef>
                <a:spcPct val="0"/>
              </a:spcBef>
              <a:spcAft>
                <a:spcPct val="0"/>
              </a:spcAft>
              <a:defRPr>
                <a:solidFill>
                  <a:schemeClr val="tx1"/>
                </a:solidFill>
                <a:latin typeface="Arial" charset="0"/>
              </a:defRPr>
            </a:lvl9pPr>
          </a:lstStyle>
          <a:p>
            <a:pPr eaLnBrk="0" hangingPunct="0">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3200">
              <a:latin typeface="Times New Roman" pitchFamily="18" charset="0"/>
            </a:endParaRPr>
          </a:p>
          <a:p>
            <a:pPr eaLnBrk="0" hangingPunct="0">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200" b="1">
              <a:latin typeface="Times New Roman" pitchFamily="18" charset="0"/>
            </a:endParaRPr>
          </a:p>
          <a:p>
            <a:pPr eaLnBrk="0" hangingPunct="0">
              <a:lnSpc>
                <a:spcPct val="95000"/>
              </a:lnSpc>
            </a:pPr>
            <a:endParaRPr lang="en-US" altLang="en-US" sz="2300">
              <a:latin typeface="Times New Roman" pitchFamily="18" charset="0"/>
            </a:endParaRPr>
          </a:p>
        </p:txBody>
      </p:sp>
      <p:sp>
        <p:nvSpPr>
          <p:cNvPr id="2130" name="Text Box 82"/>
          <p:cNvSpPr txBox="1">
            <a:spLocks noChangeArrowheads="1"/>
          </p:cNvSpPr>
          <p:nvPr/>
        </p:nvSpPr>
        <p:spPr bwMode="auto">
          <a:xfrm>
            <a:off x="33307338" y="9002713"/>
            <a:ext cx="9440862" cy="119919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9905" tIns="34951" rIns="69905" bIns="34951">
            <a:spAutoFit/>
          </a:bodyPr>
          <a:lstStyle>
            <a:lvl1pPr algn="l" defTabSz="700088">
              <a:defRPr>
                <a:solidFill>
                  <a:schemeClr val="tx1"/>
                </a:solidFill>
                <a:latin typeface="Arial" charset="0"/>
              </a:defRPr>
            </a:lvl1pPr>
            <a:lvl2pPr marL="350838" algn="l" defTabSz="700088">
              <a:defRPr>
                <a:solidFill>
                  <a:schemeClr val="tx1"/>
                </a:solidFill>
                <a:latin typeface="Arial" charset="0"/>
              </a:defRPr>
            </a:lvl2pPr>
            <a:lvl3pPr marL="700088" algn="l" defTabSz="700088">
              <a:defRPr>
                <a:solidFill>
                  <a:schemeClr val="tx1"/>
                </a:solidFill>
                <a:latin typeface="Arial" charset="0"/>
              </a:defRPr>
            </a:lvl3pPr>
            <a:lvl4pPr marL="1046163" algn="l" defTabSz="700088">
              <a:defRPr>
                <a:solidFill>
                  <a:schemeClr val="tx1"/>
                </a:solidFill>
                <a:latin typeface="Arial" charset="0"/>
              </a:defRPr>
            </a:lvl4pPr>
            <a:lvl5pPr marL="1397000" algn="l" defTabSz="700088">
              <a:defRPr>
                <a:solidFill>
                  <a:schemeClr val="tx1"/>
                </a:solidFill>
                <a:latin typeface="Arial" charset="0"/>
              </a:defRPr>
            </a:lvl5pPr>
            <a:lvl6pPr marL="1854200" defTabSz="700088" fontAlgn="base">
              <a:spcBef>
                <a:spcPct val="0"/>
              </a:spcBef>
              <a:spcAft>
                <a:spcPct val="0"/>
              </a:spcAft>
              <a:defRPr>
                <a:solidFill>
                  <a:schemeClr val="tx1"/>
                </a:solidFill>
                <a:latin typeface="Arial" charset="0"/>
              </a:defRPr>
            </a:lvl6pPr>
            <a:lvl7pPr marL="2311400" defTabSz="700088" fontAlgn="base">
              <a:spcBef>
                <a:spcPct val="0"/>
              </a:spcBef>
              <a:spcAft>
                <a:spcPct val="0"/>
              </a:spcAft>
              <a:defRPr>
                <a:solidFill>
                  <a:schemeClr val="tx1"/>
                </a:solidFill>
                <a:latin typeface="Arial" charset="0"/>
              </a:defRPr>
            </a:lvl7pPr>
            <a:lvl8pPr marL="2768600" defTabSz="700088" fontAlgn="base">
              <a:spcBef>
                <a:spcPct val="0"/>
              </a:spcBef>
              <a:spcAft>
                <a:spcPct val="0"/>
              </a:spcAft>
              <a:defRPr>
                <a:solidFill>
                  <a:schemeClr val="tx1"/>
                </a:solidFill>
                <a:latin typeface="Arial" charset="0"/>
              </a:defRPr>
            </a:lvl8pPr>
            <a:lvl9pPr marL="3225800" defTabSz="700088" fontAlgn="base">
              <a:spcBef>
                <a:spcPct val="0"/>
              </a:spcBef>
              <a:spcAft>
                <a:spcPct val="0"/>
              </a:spcAft>
              <a:defRPr>
                <a:solidFill>
                  <a:schemeClr val="tx1"/>
                </a:solidFill>
                <a:latin typeface="Arial" charset="0"/>
              </a:defRPr>
            </a:lvl9pPr>
          </a:lstStyle>
          <a:p>
            <a:pPr eaLnBrk="0" hangingPunct="0">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eaLnBrk="0" hangingPunct="0">
              <a:lnSpc>
                <a:spcPct val="95000"/>
              </a:lnSpc>
            </a:pPr>
            <a:endParaRPr lang="en-US" altLang="en-US" sz="3200">
              <a:latin typeface="Times New Roman" pitchFamily="18" charset="0"/>
            </a:endParaRPr>
          </a:p>
          <a:p>
            <a:pPr eaLnBrk="0" hangingPunct="0">
              <a:lnSpc>
                <a:spcPct val="95000"/>
              </a:lnSpc>
            </a:pPr>
            <a:r>
              <a:rPr lang="en-US" alt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200" b="1">
              <a:latin typeface="Times New Roman" pitchFamily="18" charset="0"/>
            </a:endParaRPr>
          </a:p>
          <a:p>
            <a:pPr eaLnBrk="0" hangingPunct="0">
              <a:lnSpc>
                <a:spcPct val="95000"/>
              </a:lnSpc>
            </a:pPr>
            <a:endParaRPr lang="en-US" altLang="en-US" sz="2300">
              <a:latin typeface="Times New Roman" pitchFamily="18" charset="0"/>
            </a:endParaRPr>
          </a:p>
        </p:txBody>
      </p:sp>
      <p:sp>
        <p:nvSpPr>
          <p:cNvPr id="2131" name="Text Box 83"/>
          <p:cNvSpPr txBox="1">
            <a:spLocks noChangeArrowheads="1"/>
          </p:cNvSpPr>
          <p:nvPr/>
        </p:nvSpPr>
        <p:spPr bwMode="auto">
          <a:xfrm>
            <a:off x="957263" y="7162800"/>
            <a:ext cx="9601200" cy="159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132" name="Text Box 84"/>
          <p:cNvSpPr txBox="1">
            <a:spLocks noChangeArrowheads="1"/>
          </p:cNvSpPr>
          <p:nvPr/>
        </p:nvSpPr>
        <p:spPr bwMode="auto">
          <a:xfrm>
            <a:off x="22369463" y="7169150"/>
            <a:ext cx="9798050" cy="159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sp>
        <p:nvSpPr>
          <p:cNvPr id="2133" name="Text Box 85"/>
          <p:cNvSpPr txBox="1">
            <a:spLocks noChangeArrowheads="1"/>
          </p:cNvSpPr>
          <p:nvPr/>
        </p:nvSpPr>
        <p:spPr bwMode="auto">
          <a:xfrm>
            <a:off x="37498338" y="2659063"/>
            <a:ext cx="4179887" cy="233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98" tIns="52249" rIns="104498" bIns="52249">
            <a:spAutoFit/>
          </a:bodyPr>
          <a:lstStyle>
            <a:lvl1pPr algn="l" defTabSz="5016500">
              <a:defRPr>
                <a:solidFill>
                  <a:schemeClr val="tx1"/>
                </a:solidFill>
                <a:latin typeface="Arial" charset="0"/>
              </a:defRPr>
            </a:lvl1pPr>
            <a:lvl2pPr marL="522288" algn="l" defTabSz="5016500">
              <a:defRPr>
                <a:solidFill>
                  <a:schemeClr val="tx1"/>
                </a:solidFill>
                <a:latin typeface="Arial" charset="0"/>
              </a:defRPr>
            </a:lvl2pPr>
            <a:lvl3pPr marL="1044575" algn="l" defTabSz="5016500">
              <a:defRPr>
                <a:solidFill>
                  <a:schemeClr val="tx1"/>
                </a:solidFill>
                <a:latin typeface="Arial" charset="0"/>
              </a:defRPr>
            </a:lvl3pPr>
            <a:lvl4pPr marL="1566863" algn="l" defTabSz="5016500">
              <a:defRPr>
                <a:solidFill>
                  <a:schemeClr val="tx1"/>
                </a:solidFill>
                <a:latin typeface="Arial" charset="0"/>
              </a:defRPr>
            </a:lvl4pPr>
            <a:lvl5pPr marL="2090738" algn="l" defTabSz="5016500">
              <a:defRPr>
                <a:solidFill>
                  <a:schemeClr val="tx1"/>
                </a:solidFill>
                <a:latin typeface="Arial" charset="0"/>
              </a:defRPr>
            </a:lvl5pPr>
            <a:lvl6pPr marL="2547938" defTabSz="5016500" fontAlgn="base">
              <a:spcBef>
                <a:spcPct val="0"/>
              </a:spcBef>
              <a:spcAft>
                <a:spcPct val="0"/>
              </a:spcAft>
              <a:defRPr>
                <a:solidFill>
                  <a:schemeClr val="tx1"/>
                </a:solidFill>
                <a:latin typeface="Arial" charset="0"/>
              </a:defRPr>
            </a:lvl6pPr>
            <a:lvl7pPr marL="3005138" defTabSz="5016500" fontAlgn="base">
              <a:spcBef>
                <a:spcPct val="0"/>
              </a:spcBef>
              <a:spcAft>
                <a:spcPct val="0"/>
              </a:spcAft>
              <a:defRPr>
                <a:solidFill>
                  <a:schemeClr val="tx1"/>
                </a:solidFill>
                <a:latin typeface="Arial" charset="0"/>
              </a:defRPr>
            </a:lvl7pPr>
            <a:lvl8pPr marL="3462338" defTabSz="5016500" fontAlgn="base">
              <a:spcBef>
                <a:spcPct val="0"/>
              </a:spcBef>
              <a:spcAft>
                <a:spcPct val="0"/>
              </a:spcAft>
              <a:defRPr>
                <a:solidFill>
                  <a:schemeClr val="tx1"/>
                </a:solidFill>
                <a:latin typeface="Arial" charset="0"/>
              </a:defRPr>
            </a:lvl8pPr>
            <a:lvl9pPr marL="3919538" defTabSz="5016500" fontAlgn="base">
              <a:spcBef>
                <a:spcPct val="0"/>
              </a:spcBef>
              <a:spcAft>
                <a:spcPct val="0"/>
              </a:spcAft>
              <a:defRPr>
                <a:solidFill>
                  <a:schemeClr val="tx1"/>
                </a:solidFill>
                <a:latin typeface="Arial" charset="0"/>
              </a:defRPr>
            </a:lvl9pPr>
          </a:lstStyle>
          <a:p>
            <a:pPr algn="ctr">
              <a:spcBef>
                <a:spcPct val="50000"/>
              </a:spcBef>
            </a:pPr>
            <a:r>
              <a:rPr lang="en-US" altLang="en-US" b="1"/>
              <a:t>Logo</a:t>
            </a:r>
          </a:p>
          <a:p>
            <a:pPr algn="ctr">
              <a:spcBef>
                <a:spcPct val="50000"/>
              </a:spcBef>
            </a:pPr>
            <a:endParaRPr lang="en-US" altLang="en-US" sz="320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5016500" rtl="0" eaLnBrk="1" fontAlgn="base" latinLnBrk="0" hangingPunct="1">
          <a:lnSpc>
            <a:spcPct val="100000"/>
          </a:lnSpc>
          <a:spcBef>
            <a:spcPct val="0"/>
          </a:spcBef>
          <a:spcAft>
            <a:spcPct val="0"/>
          </a:spcAft>
          <a:buClrTx/>
          <a:buSzTx/>
          <a:buFontTx/>
          <a:buNone/>
          <a:tabLst/>
          <a:defRPr kumimoji="0" lang="en-US" altLang="en-US" sz="9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5016500" rtl="0" eaLnBrk="1" fontAlgn="base" latinLnBrk="0" hangingPunct="1">
          <a:lnSpc>
            <a:spcPct val="100000"/>
          </a:lnSpc>
          <a:spcBef>
            <a:spcPct val="0"/>
          </a:spcBef>
          <a:spcAft>
            <a:spcPct val="0"/>
          </a:spcAft>
          <a:buClrTx/>
          <a:buSzTx/>
          <a:buFontTx/>
          <a:buNone/>
          <a:tabLst/>
          <a:defRPr kumimoji="0" lang="en-US" altLang="en-US" sz="9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602</Words>
  <Application>Microsoft Office PowerPoint</Application>
  <PresentationFormat>Custom</PresentationFormat>
  <Paragraphs>53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48x42 Horizontal Poster</dc:title>
  <dc:creator>Ethan Shulda</dc:creator>
  <dc:description>©MegaPrint Inc. 2009</dc:description>
  <cp:lastModifiedBy>Jay Buckley</cp:lastModifiedBy>
  <cp:revision>27</cp:revision>
  <dcterms:created xsi:type="dcterms:W3CDTF">2008-12-04T00:20:37Z</dcterms:created>
  <dcterms:modified xsi:type="dcterms:W3CDTF">2015-09-22T17:45:32Z</dcterms:modified>
  <cp:category>Research Poster</cp:category>
</cp:coreProperties>
</file>