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10896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8004"/>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34" d="100"/>
          <a:sy n="34" d="100"/>
        </p:scale>
        <p:origin x="-72" y="72"/>
      </p:cViewPr>
      <p:guideLst>
        <p:guide orient="horz" pos="2821"/>
        <p:guide orient="horz" pos="11781"/>
        <p:guide orient="horz" pos="1253"/>
        <p:guide pos="97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552450" y="692150"/>
            <a:ext cx="56118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BB1C916-E62E-4DAE-89A5-656374E66DF9}" type="slidenum">
              <a:rPr lang="en-US"/>
              <a:pPr/>
              <a:t>‹#›</a:t>
            </a:fld>
            <a:endParaRPr lang="en-US"/>
          </a:p>
        </p:txBody>
      </p:sp>
    </p:spTree>
    <p:extLst>
      <p:ext uri="{BB962C8B-B14F-4D97-AF65-F5344CB8AC3E}">
        <p14:creationId xmlns:p14="http://schemas.microsoft.com/office/powerpoint/2010/main" val="41024335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ED1EC2-6DB4-42EB-B6C8-CD49374EC66A}" type="slidenum">
              <a:rPr lang="en-US"/>
              <a:pPr/>
              <a:t>1</a:t>
            </a:fld>
            <a:endParaRPr lang="en-US"/>
          </a:p>
        </p:txBody>
      </p:sp>
      <p:sp>
        <p:nvSpPr>
          <p:cNvPr id="4098" name="Rectangle 2"/>
          <p:cNvSpPr>
            <a:spLocks noGrp="1" noRot="1" noChangeAspect="1" noChangeArrowheads="1" noTextEdit="1"/>
          </p:cNvSpPr>
          <p:nvPr>
            <p:ph type="sldImg"/>
          </p:nvPr>
        </p:nvSpPr>
        <p:spPr>
          <a:xfrm>
            <a:off x="552450" y="692150"/>
            <a:ext cx="56118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5760469" y="18880668"/>
            <a:ext cx="2830333" cy="15391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8540425" y="18798366"/>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smtClean="0">
                <a:solidFill>
                  <a:schemeClr val="bg1"/>
                </a:solidFill>
              </a:rPr>
              <a:t>www.postersession.com</a:t>
            </a:r>
            <a:endParaRPr lang="en-US" sz="13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9" name="AutoShape 30"/>
          <p:cNvSpPr>
            <a:spLocks noChangeArrowheads="1"/>
          </p:cNvSpPr>
          <p:nvPr/>
        </p:nvSpPr>
        <p:spPr bwMode="auto">
          <a:xfrm>
            <a:off x="23382738" y="3556000"/>
            <a:ext cx="73152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30" name="AutoShape 29"/>
          <p:cNvSpPr>
            <a:spLocks noChangeArrowheads="1"/>
          </p:cNvSpPr>
          <p:nvPr/>
        </p:nvSpPr>
        <p:spPr bwMode="auto">
          <a:xfrm>
            <a:off x="8069310" y="3556000"/>
            <a:ext cx="73152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31" name="AutoShape 31"/>
          <p:cNvSpPr>
            <a:spLocks noChangeArrowheads="1"/>
          </p:cNvSpPr>
          <p:nvPr/>
        </p:nvSpPr>
        <p:spPr bwMode="auto">
          <a:xfrm>
            <a:off x="15703722" y="3556000"/>
            <a:ext cx="73152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32" name="AutoShape 4"/>
          <p:cNvSpPr>
            <a:spLocks noChangeArrowheads="1"/>
          </p:cNvSpPr>
          <p:nvPr/>
        </p:nvSpPr>
        <p:spPr bwMode="auto">
          <a:xfrm>
            <a:off x="457200" y="3556000"/>
            <a:ext cx="73152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33" name="Text Box 9"/>
          <p:cNvSpPr txBox="1">
            <a:spLocks noChangeArrowheads="1"/>
          </p:cNvSpPr>
          <p:nvPr/>
        </p:nvSpPr>
        <p:spPr bwMode="auto">
          <a:xfrm>
            <a:off x="676275" y="5186363"/>
            <a:ext cx="6902824" cy="13228124"/>
          </a:xfrm>
          <a:prstGeom prst="rect">
            <a:avLst/>
          </a:prstGeom>
          <a:noFill/>
          <a:ln w="9525">
            <a:noFill/>
            <a:miter lim="800000"/>
            <a:headEnd/>
            <a:tailEnd/>
          </a:ln>
          <a:effectLst/>
        </p:spPr>
        <p:txBody>
          <a:bodyPr wrap="square" lIns="55513" tIns="27757" rIns="55513" bIns="27757">
            <a:spAutoFit/>
          </a:bodyPr>
          <a:lstStyle/>
          <a:p>
            <a:pPr algn="l" defTabSz="2665413" eaLnBrk="0" hangingPunct="0">
              <a:lnSpc>
                <a:spcPct val="95000"/>
              </a:lnSpc>
            </a:pPr>
            <a:r>
              <a:rPr lang="en-US" sz="1700" dirty="0">
                <a:latin typeface="Times New Roman" pitchFamily="18" charset="0"/>
              </a:rPr>
              <a:t>We hope you find this template useful! This one is set up to yield a </a:t>
            </a:r>
            <a:r>
              <a:rPr lang="en-US" sz="1700" dirty="0" smtClean="0">
                <a:latin typeface="Times New Roman" pitchFamily="18" charset="0"/>
              </a:rPr>
              <a:t>42x68” </a:t>
            </a:r>
            <a:r>
              <a:rPr lang="en-US" sz="1700" dirty="0">
                <a:latin typeface="Times New Roman" pitchFamily="18" charset="0"/>
              </a:rPr>
              <a:t>(3.5x6’) horizontal poster when we print it at 200%.</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b="1" dirty="0">
                <a:latin typeface="Times New Roman" pitchFamily="18" charset="0"/>
              </a:rPr>
              <a:t>How to bring things in from Excel® and Word®</a:t>
            </a:r>
            <a:endParaRPr lang="en-US" sz="1700" dirty="0">
              <a:latin typeface="Times New Roman" pitchFamily="18" charset="0"/>
            </a:endParaRP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b="1" dirty="0">
                <a:latin typeface="Times New Roman" pitchFamily="18" charset="0"/>
              </a:rPr>
              <a:t>Excel</a:t>
            </a:r>
            <a:r>
              <a:rPr lang="en-US" sz="1700" dirty="0">
                <a:latin typeface="Times New Roman" pitchFamily="18" charset="0"/>
              </a:rPr>
              <a:t>- select the chart, hit edit-copy, and then edit-paste into PowerPoint®. The chart can then be stretched to fit as required. If you need to edit parts of the chart, it can be ungrouped. </a:t>
            </a:r>
            <a:r>
              <a:rPr lang="en-US" sz="1700" b="1" i="1" u="sng" dirty="0">
                <a:latin typeface="Times New Roman" pitchFamily="18" charset="0"/>
              </a:rPr>
              <a:t>Watch out</a:t>
            </a:r>
            <a:r>
              <a:rPr lang="en-US" sz="17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b="1" dirty="0">
                <a:latin typeface="Times New Roman" pitchFamily="18" charset="0"/>
              </a:rPr>
              <a:t>Word</a:t>
            </a:r>
            <a:r>
              <a:rPr lang="en-US" sz="17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defTabSz="2665413" eaLnBrk="0" hangingPunct="0">
              <a:lnSpc>
                <a:spcPct val="95000"/>
              </a:lnSpc>
            </a:pPr>
            <a:endParaRPr lang="en-US" sz="1700" b="1" dirty="0">
              <a:latin typeface="Times New Roman" pitchFamily="18" charset="0"/>
            </a:endParaRPr>
          </a:p>
          <a:p>
            <a:pPr algn="l" defTabSz="2665413" eaLnBrk="0" hangingPunct="0">
              <a:lnSpc>
                <a:spcPct val="95000"/>
              </a:lnSpc>
            </a:pPr>
            <a:r>
              <a:rPr lang="en-US" sz="1700" b="1" dirty="0">
                <a:latin typeface="Times New Roman" pitchFamily="18" charset="0"/>
              </a:rPr>
              <a:t>Scans</a:t>
            </a:r>
            <a:endParaRPr lang="en-US" sz="1700" dirty="0">
              <a:latin typeface="Times New Roman" pitchFamily="18" charset="0"/>
            </a:endParaRP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We need images to be 72 to 100 dpi in their </a:t>
            </a:r>
            <a:r>
              <a:rPr lang="en-US" sz="1700" u="sng" dirty="0">
                <a:latin typeface="Times New Roman" pitchFamily="18" charset="0"/>
              </a:rPr>
              <a:t>final size</a:t>
            </a:r>
            <a:r>
              <a:rPr lang="en-US" sz="1700" dirty="0">
                <a:latin typeface="Times New Roman" pitchFamily="18" charset="0"/>
              </a:rPr>
              <a:t>, or use a rule of thumb of 2 to 4 megabytes of uncompressed .</a:t>
            </a:r>
            <a:r>
              <a:rPr lang="en-US" sz="1700" dirty="0" err="1">
                <a:latin typeface="Times New Roman" pitchFamily="18" charset="0"/>
              </a:rPr>
              <a:t>tif</a:t>
            </a:r>
            <a:r>
              <a:rPr lang="en-US" sz="1700" dirty="0">
                <a:latin typeface="Times New Roman" pitchFamily="18" charset="0"/>
              </a:rPr>
              <a:t> file per square foot of image. For instance, a 3x5 photo that will be 6x10 in size on the final poster should be scanned at 200 dpi. </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We prefer that you import </a:t>
            </a:r>
            <a:r>
              <a:rPr lang="en-US" sz="1700" dirty="0" err="1">
                <a:latin typeface="Times New Roman" pitchFamily="18" charset="0"/>
              </a:rPr>
              <a:t>tif</a:t>
            </a:r>
            <a:r>
              <a:rPr lang="en-US" sz="17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b="1" dirty="0">
                <a:latin typeface="Times New Roman" pitchFamily="18" charset="0"/>
              </a:rPr>
              <a:t>Preview: </a:t>
            </a:r>
            <a:r>
              <a:rPr lang="en-US" sz="1700" dirty="0">
                <a:latin typeface="Times New Roman" pitchFamily="18" charset="0"/>
              </a:rPr>
              <a:t>To see your in poster in actual  size, go to view-zoom-100%. Posters to be printed at 200% need to be viewed at 200%.</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b="1" dirty="0">
                <a:latin typeface="Times New Roman" pitchFamily="18" charset="0"/>
              </a:rPr>
              <a:t>Feedback:</a:t>
            </a:r>
            <a:r>
              <a:rPr lang="en-US" sz="1700" dirty="0">
                <a:latin typeface="Times New Roman" pitchFamily="18" charset="0"/>
              </a:rPr>
              <a:t> If you have comments about how this template worked for you, email to sales@megaprint.com.  </a:t>
            </a:r>
          </a:p>
          <a:p>
            <a:pPr algn="l" defTabSz="2665413" eaLnBrk="0" hangingPunct="0">
              <a:lnSpc>
                <a:spcPct val="95000"/>
              </a:lnSpc>
            </a:pPr>
            <a:endParaRPr lang="en-US" sz="1700" dirty="0">
              <a:latin typeface="Times New Roman" pitchFamily="18" charset="0"/>
            </a:endParaRPr>
          </a:p>
          <a:p>
            <a:pPr algn="l" defTabSz="2665413" eaLnBrk="0" hangingPunct="0">
              <a:lnSpc>
                <a:spcPct val="95000"/>
              </a:lnSpc>
            </a:pPr>
            <a:r>
              <a:rPr lang="en-US" sz="1700" dirty="0">
                <a:latin typeface="Times New Roman" pitchFamily="18" charset="0"/>
              </a:rPr>
              <a:t>We listen! Call us at 800-590-7850 if we can help in any way.</a:t>
            </a:r>
            <a:endParaRPr lang="en-US" sz="1700" b="1" dirty="0">
              <a:latin typeface="Times New Roman" pitchFamily="18" charset="0"/>
            </a:endParaRPr>
          </a:p>
        </p:txBody>
      </p:sp>
      <p:sp>
        <p:nvSpPr>
          <p:cNvPr id="34" name="Text Box 10"/>
          <p:cNvSpPr txBox="1">
            <a:spLocks noChangeArrowheads="1"/>
          </p:cNvSpPr>
          <p:nvPr/>
        </p:nvSpPr>
        <p:spPr bwMode="auto">
          <a:xfrm>
            <a:off x="8240760" y="3822700"/>
            <a:ext cx="6938682"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Methods</a:t>
            </a:r>
          </a:p>
        </p:txBody>
      </p:sp>
      <p:sp>
        <p:nvSpPr>
          <p:cNvPr id="35" name="Text Box 11"/>
          <p:cNvSpPr txBox="1">
            <a:spLocks noChangeArrowheads="1"/>
          </p:cNvSpPr>
          <p:nvPr/>
        </p:nvSpPr>
        <p:spPr bwMode="auto">
          <a:xfrm>
            <a:off x="23668488" y="3825875"/>
            <a:ext cx="6938682"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Conclusions</a:t>
            </a:r>
          </a:p>
        </p:txBody>
      </p:sp>
      <p:sp>
        <p:nvSpPr>
          <p:cNvPr id="36" name="AutoShape 13"/>
          <p:cNvSpPr>
            <a:spLocks noChangeArrowheads="1"/>
          </p:cNvSpPr>
          <p:nvPr/>
        </p:nvSpPr>
        <p:spPr bwMode="auto">
          <a:xfrm>
            <a:off x="514350" y="222250"/>
            <a:ext cx="30183588"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37" name="Text Box 14"/>
          <p:cNvSpPr txBox="1">
            <a:spLocks noChangeArrowheads="1"/>
          </p:cNvSpPr>
          <p:nvPr/>
        </p:nvSpPr>
        <p:spPr bwMode="auto">
          <a:xfrm>
            <a:off x="914400" y="577850"/>
            <a:ext cx="28884282" cy="2472102"/>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7600" b="1"/>
              <a:t>Title of the Research Study</a:t>
            </a:r>
          </a:p>
          <a:p>
            <a:pPr defTabSz="2665413"/>
            <a:r>
              <a:rPr lang="en-US" b="1"/>
              <a:t>PEOPLE WHO DID THE STUDY</a:t>
            </a:r>
          </a:p>
          <a:p>
            <a:pPr defTabSz="2665413"/>
            <a:r>
              <a:rPr lang="en-US" sz="2900" b="1" i="1"/>
              <a:t>UNIVERSITIES AND/OR  HOSPITALS THEY ARE AFFILIATED WITH</a:t>
            </a:r>
            <a:endParaRPr lang="en-US"/>
          </a:p>
        </p:txBody>
      </p:sp>
      <p:sp>
        <p:nvSpPr>
          <p:cNvPr id="38" name="Text Box 16"/>
          <p:cNvSpPr txBox="1">
            <a:spLocks noChangeArrowheads="1"/>
          </p:cNvSpPr>
          <p:nvPr/>
        </p:nvSpPr>
        <p:spPr bwMode="auto">
          <a:xfrm>
            <a:off x="514350" y="1289050"/>
            <a:ext cx="2581835" cy="124869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39" name="Text Box 25"/>
          <p:cNvSpPr txBox="1">
            <a:spLocks noChangeArrowheads="1"/>
          </p:cNvSpPr>
          <p:nvPr/>
        </p:nvSpPr>
        <p:spPr bwMode="auto">
          <a:xfrm>
            <a:off x="16567322" y="10660063"/>
            <a:ext cx="5862918" cy="65622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900" b="1" i="1"/>
              <a:t>Figure #2</a:t>
            </a:r>
          </a:p>
        </p:txBody>
      </p:sp>
      <p:sp>
        <p:nvSpPr>
          <p:cNvPr id="40" name="AutoShape 26"/>
          <p:cNvSpPr>
            <a:spLocks noChangeArrowheads="1"/>
          </p:cNvSpPr>
          <p:nvPr/>
        </p:nvSpPr>
        <p:spPr bwMode="auto">
          <a:xfrm>
            <a:off x="16421272" y="11928476"/>
            <a:ext cx="5916706" cy="5980384"/>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41" name="Text Box 27"/>
          <p:cNvSpPr txBox="1">
            <a:spLocks noChangeArrowheads="1"/>
          </p:cNvSpPr>
          <p:nvPr/>
        </p:nvSpPr>
        <p:spPr bwMode="auto">
          <a:xfrm>
            <a:off x="24003451" y="14668500"/>
            <a:ext cx="5862918" cy="65622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900"/>
              <a:t>Bibliography</a:t>
            </a:r>
          </a:p>
        </p:txBody>
      </p:sp>
      <p:sp>
        <p:nvSpPr>
          <p:cNvPr id="42" name="Text Box 38"/>
          <p:cNvSpPr txBox="1">
            <a:spLocks noChangeArrowheads="1"/>
          </p:cNvSpPr>
          <p:nvPr/>
        </p:nvSpPr>
        <p:spPr bwMode="auto">
          <a:xfrm>
            <a:off x="23808188" y="15301913"/>
            <a:ext cx="6484471" cy="2771324"/>
          </a:xfrm>
          <a:prstGeom prst="rect">
            <a:avLst/>
          </a:prstGeom>
          <a:noFill/>
          <a:ln w="57150" cmpd="thinThick">
            <a:noFill/>
            <a:miter lim="800000"/>
            <a:headEnd/>
            <a:tailEnd/>
          </a:ln>
          <a:effectLst/>
        </p:spPr>
        <p:txBody>
          <a:bodyPr wrap="square" lIns="37136" tIns="18568" rIns="37136" bIns="18568">
            <a:spAutoFit/>
          </a:bodyPr>
          <a:lstStyle/>
          <a:p>
            <a:pPr marL="207963" indent="-207963" algn="l" defTabSz="371475" eaLnBrk="0" hangingPunct="0">
              <a:lnSpc>
                <a:spcPct val="95000"/>
              </a:lnSpc>
            </a:pPr>
            <a:endParaRPr lang="en-US" sz="1700" b="1" u="sng">
              <a:latin typeface="Times New Roman" pitchFamily="18" charset="0"/>
            </a:endParaRP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a:t>
            </a: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a:t>
            </a:r>
          </a:p>
          <a:p>
            <a:pPr marL="207963" indent="-207963" algn="l" defTabSz="371475" eaLnBrk="0" hangingPunct="0">
              <a:lnSpc>
                <a:spcPct val="95000"/>
              </a:lnSpc>
              <a:buFont typeface="Symbol" pitchFamily="18" charset="2"/>
              <a:buAutoNum type="arabicPeriod"/>
            </a:pPr>
            <a:endParaRPr lang="en-US" sz="1700" b="1">
              <a:latin typeface="Times New Roman" pitchFamily="18" charset="0"/>
            </a:endParaRPr>
          </a:p>
        </p:txBody>
      </p:sp>
      <p:sp>
        <p:nvSpPr>
          <p:cNvPr id="43" name="Text Box 39"/>
          <p:cNvSpPr txBox="1">
            <a:spLocks noChangeArrowheads="1"/>
          </p:cNvSpPr>
          <p:nvPr/>
        </p:nvSpPr>
        <p:spPr bwMode="auto">
          <a:xfrm>
            <a:off x="15922797" y="5200650"/>
            <a:ext cx="6893859" cy="493499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44" name="Text Box 40"/>
          <p:cNvSpPr txBox="1">
            <a:spLocks noChangeArrowheads="1"/>
          </p:cNvSpPr>
          <p:nvPr/>
        </p:nvSpPr>
        <p:spPr bwMode="auto">
          <a:xfrm>
            <a:off x="23630388" y="5226050"/>
            <a:ext cx="6840071" cy="493499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45" name="Text Box 42"/>
          <p:cNvSpPr txBox="1">
            <a:spLocks noChangeArrowheads="1"/>
          </p:cNvSpPr>
          <p:nvPr/>
        </p:nvSpPr>
        <p:spPr bwMode="auto">
          <a:xfrm>
            <a:off x="628650" y="3822700"/>
            <a:ext cx="6938682"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Introduction</a:t>
            </a:r>
          </a:p>
        </p:txBody>
      </p:sp>
      <p:sp>
        <p:nvSpPr>
          <p:cNvPr id="46" name="Text Box 43"/>
          <p:cNvSpPr txBox="1">
            <a:spLocks noChangeArrowheads="1"/>
          </p:cNvSpPr>
          <p:nvPr/>
        </p:nvSpPr>
        <p:spPr bwMode="auto">
          <a:xfrm>
            <a:off x="15875172" y="3829050"/>
            <a:ext cx="6938682"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Results</a:t>
            </a:r>
          </a:p>
        </p:txBody>
      </p:sp>
      <p:sp>
        <p:nvSpPr>
          <p:cNvPr id="47" name="Text Box 49"/>
          <p:cNvSpPr txBox="1">
            <a:spLocks noChangeArrowheads="1"/>
          </p:cNvSpPr>
          <p:nvPr/>
        </p:nvSpPr>
        <p:spPr bwMode="auto">
          <a:xfrm>
            <a:off x="27916917" y="1306513"/>
            <a:ext cx="2581835" cy="124869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dirty="0"/>
              <a:t>Logo</a:t>
            </a:r>
          </a:p>
          <a:p>
            <a:pPr defTabSz="2665413">
              <a:spcBef>
                <a:spcPct val="50000"/>
              </a:spcBef>
            </a:pPr>
            <a:endParaRPr lang="en-US" sz="1700" dirty="0">
              <a:solidFill>
                <a:srgbClr val="FF0000"/>
              </a:solidFill>
            </a:endParaRPr>
          </a:p>
        </p:txBody>
      </p:sp>
      <p:sp>
        <p:nvSpPr>
          <p:cNvPr id="48" name="Text Box 19"/>
          <p:cNvSpPr txBox="1">
            <a:spLocks noChangeArrowheads="1"/>
          </p:cNvSpPr>
          <p:nvPr/>
        </p:nvSpPr>
        <p:spPr bwMode="auto">
          <a:xfrm>
            <a:off x="8697961" y="7771441"/>
            <a:ext cx="6289278" cy="1421928"/>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4800" b="1" i="1" dirty="0" smtClean="0">
                <a:solidFill>
                  <a:srgbClr val="FC8004"/>
                </a:solidFill>
              </a:rPr>
              <a:t>Why buy from </a:t>
            </a:r>
            <a:br>
              <a:rPr lang="en-US" sz="4800" b="1" i="1" dirty="0" smtClean="0">
                <a:solidFill>
                  <a:srgbClr val="FC8004"/>
                </a:solidFill>
              </a:rPr>
            </a:br>
            <a:r>
              <a:rPr lang="en-US" sz="4800" b="1" i="1" dirty="0" smtClean="0">
                <a:solidFill>
                  <a:srgbClr val="FC8004"/>
                </a:solidFill>
              </a:rPr>
              <a:t>postersession.com?</a:t>
            </a:r>
            <a:endParaRPr lang="en-US" sz="4800" b="1" i="1" dirty="0">
              <a:solidFill>
                <a:srgbClr val="FC8004"/>
              </a:solidFill>
            </a:endParaRPr>
          </a:p>
        </p:txBody>
      </p:sp>
      <p:sp>
        <p:nvSpPr>
          <p:cNvPr id="49" name="Text Box 19"/>
          <p:cNvSpPr txBox="1">
            <a:spLocks noChangeArrowheads="1"/>
          </p:cNvSpPr>
          <p:nvPr/>
        </p:nvSpPr>
        <p:spPr bwMode="auto">
          <a:xfrm>
            <a:off x="8505456" y="9563771"/>
            <a:ext cx="6689557" cy="9011698"/>
          </a:xfrm>
          <a:prstGeom prst="rect">
            <a:avLst/>
          </a:prstGeom>
          <a:noFill/>
          <a:ln w="9525">
            <a:noFill/>
            <a:miter lim="800000"/>
            <a:headEnd/>
            <a:tailEnd/>
          </a:ln>
          <a:effectLst/>
        </p:spPr>
        <p:txBody>
          <a:bodyPr wrap="square">
            <a:spAutoFit/>
          </a:bodyPr>
          <a:lstStyle/>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Files here by noon ship the same day!</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P</a:t>
            </a:r>
            <a:r>
              <a:rPr lang="en-US" sz="4200" b="1" i="1" dirty="0" smtClean="0">
                <a:solidFill>
                  <a:srgbClr val="FC8004"/>
                </a:solidFill>
              </a:rPr>
              <a:t>remium materials!</a:t>
            </a:r>
          </a:p>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Foldable fabric, laminated, and paper posters!</a:t>
            </a:r>
          </a:p>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Sizes to 4’ x 20’</a:t>
            </a:r>
          </a:p>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Every file gets reviewed by an experienced graphic designer</a:t>
            </a:r>
          </a:p>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Free phone support</a:t>
            </a:r>
          </a:p>
          <a:p>
            <a:pPr marL="288925" indent="-288925" algn="l" defTabSz="4389438">
              <a:lnSpc>
                <a:spcPct val="90000"/>
              </a:lnSpc>
              <a:spcBef>
                <a:spcPct val="50000"/>
              </a:spcBef>
              <a:buFont typeface="Arial" panose="020B0604020202020204" pitchFamily="34" charset="0"/>
              <a:buChar char="•"/>
            </a:pPr>
            <a:r>
              <a:rPr lang="en-US" sz="4200" b="1" i="1" dirty="0" smtClean="0">
                <a:solidFill>
                  <a:srgbClr val="FC8004"/>
                </a:solidFill>
              </a:rPr>
              <a:t>Secure online ordering</a:t>
            </a:r>
            <a:endParaRPr lang="en-US" sz="4200" b="1" i="1" dirty="0"/>
          </a:p>
        </p:txBody>
      </p:sp>
      <p:sp>
        <p:nvSpPr>
          <p:cNvPr id="50" name="Text Box 19">
            <a:hlinkClick r:id="rId3"/>
          </p:cNvPr>
          <p:cNvSpPr txBox="1">
            <a:spLocks noChangeArrowheads="1"/>
          </p:cNvSpPr>
          <p:nvPr/>
        </p:nvSpPr>
        <p:spPr bwMode="auto">
          <a:xfrm>
            <a:off x="0" y="19439804"/>
            <a:ext cx="25818353"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smtClean="0">
                <a:solidFill>
                  <a:srgbClr val="0046D2"/>
                </a:solidFill>
              </a:rPr>
              <a:t>Order online at    https</a:t>
            </a:r>
            <a:r>
              <a:rPr lang="en-US" sz="3600" b="1" i="1" dirty="0">
                <a:solidFill>
                  <a:srgbClr val="0046D2"/>
                </a:solidFill>
              </a:rPr>
              <a:t>://www.postersession.com/order/</a:t>
            </a:r>
          </a:p>
        </p:txBody>
      </p:sp>
      <p:pic>
        <p:nvPicPr>
          <p:cNvPr id="51"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2867" y="4566904"/>
            <a:ext cx="2438008" cy="2580572"/>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51">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2283835" y="5721970"/>
            <a:ext cx="2407034" cy="219932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22">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657</Words>
  <Application>Microsoft Office PowerPoint</Application>
  <PresentationFormat>Custom</PresentationFormat>
  <Paragraphs>57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42x72 Horizontal Template</dc:title>
  <dc:creator>Ethan Shulda;www.postersession.com</dc:creator>
  <cp:keywords>www.postersession.com</cp:keywords>
  <dc:description>©MegaPrint Inc. 2009</dc:description>
  <cp:lastModifiedBy>Jay Buckley</cp:lastModifiedBy>
  <cp:revision>32</cp:revision>
  <dcterms:created xsi:type="dcterms:W3CDTF">2008-12-04T00:20:37Z</dcterms:created>
  <dcterms:modified xsi:type="dcterms:W3CDTF">2015-04-13T14:10:51Z</dcterms:modified>
  <cp:category>Research Poster</cp:category>
</cp:coreProperties>
</file>