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8404800" cy="19202400"/>
  <p:notesSz cx="6715125" cy="9239250"/>
  <p:defaultTextStyle>
    <a:defPPr>
      <a:defRPr lang="en-US"/>
    </a:defPPr>
    <a:lvl1pPr algn="ctr" rtl="0" fontAlgn="base">
      <a:spcBef>
        <a:spcPct val="0"/>
      </a:spcBef>
      <a:spcAft>
        <a:spcPct val="0"/>
      </a:spcAft>
      <a:defRPr sz="5200" kern="1200">
        <a:solidFill>
          <a:schemeClr val="tx1"/>
        </a:solidFill>
        <a:latin typeface="Arial" charset="0"/>
        <a:ea typeface="+mn-ea"/>
        <a:cs typeface="+mn-cs"/>
      </a:defRPr>
    </a:lvl1pPr>
    <a:lvl2pPr marL="457200" algn="ctr" rtl="0" fontAlgn="base">
      <a:spcBef>
        <a:spcPct val="0"/>
      </a:spcBef>
      <a:spcAft>
        <a:spcPct val="0"/>
      </a:spcAft>
      <a:defRPr sz="5200" kern="1200">
        <a:solidFill>
          <a:schemeClr val="tx1"/>
        </a:solidFill>
        <a:latin typeface="Arial" charset="0"/>
        <a:ea typeface="+mn-ea"/>
        <a:cs typeface="+mn-cs"/>
      </a:defRPr>
    </a:lvl2pPr>
    <a:lvl3pPr marL="914400" algn="ctr" rtl="0" fontAlgn="base">
      <a:spcBef>
        <a:spcPct val="0"/>
      </a:spcBef>
      <a:spcAft>
        <a:spcPct val="0"/>
      </a:spcAft>
      <a:defRPr sz="5200" kern="1200">
        <a:solidFill>
          <a:schemeClr val="tx1"/>
        </a:solidFill>
        <a:latin typeface="Arial" charset="0"/>
        <a:ea typeface="+mn-ea"/>
        <a:cs typeface="+mn-cs"/>
      </a:defRPr>
    </a:lvl3pPr>
    <a:lvl4pPr marL="1371600" algn="ctr" rtl="0" fontAlgn="base">
      <a:spcBef>
        <a:spcPct val="0"/>
      </a:spcBef>
      <a:spcAft>
        <a:spcPct val="0"/>
      </a:spcAft>
      <a:defRPr sz="5200" kern="1200">
        <a:solidFill>
          <a:schemeClr val="tx1"/>
        </a:solidFill>
        <a:latin typeface="Arial" charset="0"/>
        <a:ea typeface="+mn-ea"/>
        <a:cs typeface="+mn-cs"/>
      </a:defRPr>
    </a:lvl4pPr>
    <a:lvl5pPr marL="1828800" algn="ctr" rtl="0" fontAlgn="base">
      <a:spcBef>
        <a:spcPct val="0"/>
      </a:spcBef>
      <a:spcAft>
        <a:spcPct val="0"/>
      </a:spcAft>
      <a:defRPr sz="5200" kern="1200">
        <a:solidFill>
          <a:schemeClr val="tx1"/>
        </a:solidFill>
        <a:latin typeface="Arial" charset="0"/>
        <a:ea typeface="+mn-ea"/>
        <a:cs typeface="+mn-cs"/>
      </a:defRPr>
    </a:lvl5pPr>
    <a:lvl6pPr marL="2286000" algn="l" defTabSz="914400" rtl="0" eaLnBrk="1" latinLnBrk="0" hangingPunct="1">
      <a:defRPr sz="5200" kern="1200">
        <a:solidFill>
          <a:schemeClr val="tx1"/>
        </a:solidFill>
        <a:latin typeface="Arial" charset="0"/>
        <a:ea typeface="+mn-ea"/>
        <a:cs typeface="+mn-cs"/>
      </a:defRPr>
    </a:lvl6pPr>
    <a:lvl7pPr marL="2743200" algn="l" defTabSz="914400" rtl="0" eaLnBrk="1" latinLnBrk="0" hangingPunct="1">
      <a:defRPr sz="5200" kern="1200">
        <a:solidFill>
          <a:schemeClr val="tx1"/>
        </a:solidFill>
        <a:latin typeface="Arial" charset="0"/>
        <a:ea typeface="+mn-ea"/>
        <a:cs typeface="+mn-cs"/>
      </a:defRPr>
    </a:lvl7pPr>
    <a:lvl8pPr marL="3200400" algn="l" defTabSz="914400" rtl="0" eaLnBrk="1" latinLnBrk="0" hangingPunct="1">
      <a:defRPr sz="5200" kern="1200">
        <a:solidFill>
          <a:schemeClr val="tx1"/>
        </a:solidFill>
        <a:latin typeface="Arial" charset="0"/>
        <a:ea typeface="+mn-ea"/>
        <a:cs typeface="+mn-cs"/>
      </a:defRPr>
    </a:lvl8pPr>
    <a:lvl9pPr marL="3657600" algn="l" defTabSz="914400" rtl="0" eaLnBrk="1" latinLnBrk="0" hangingPunct="1">
      <a:defRPr sz="5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p:scale>
          <a:sx n="33" d="100"/>
          <a:sy n="33" d="100"/>
        </p:scale>
        <p:origin x="-58" y="-77"/>
      </p:cViewPr>
      <p:guideLst>
        <p:guide orient="horz" pos="2821"/>
        <p:guide orient="horz" pos="11781"/>
        <p:guide orient="horz" pos="6053"/>
        <p:guide pos="12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07950" y="692150"/>
            <a:ext cx="69326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8A5E876-EF0A-4496-854A-C4CD95AB4CA8}" type="slidenum">
              <a:rPr lang="en-US"/>
              <a:pPr/>
              <a:t>‹#›</a:t>
            </a:fld>
            <a:endParaRPr lang="en-US"/>
          </a:p>
        </p:txBody>
      </p:sp>
    </p:spTree>
    <p:extLst>
      <p:ext uri="{BB962C8B-B14F-4D97-AF65-F5344CB8AC3E}">
        <p14:creationId xmlns:p14="http://schemas.microsoft.com/office/powerpoint/2010/main" val="2022647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B4B9CB-27BF-4775-9F28-382F16F91123}" type="slidenum">
              <a:rPr lang="en-US"/>
              <a:pPr/>
              <a:t>1</a:t>
            </a:fld>
            <a:endParaRPr lang="en-US"/>
          </a:p>
        </p:txBody>
      </p:sp>
      <p:sp>
        <p:nvSpPr>
          <p:cNvPr id="4098" name="Rectangle 2"/>
          <p:cNvSpPr>
            <a:spLocks noGrp="1" noRot="1" noChangeAspect="1" noChangeArrowheads="1" noTextEdit="1"/>
          </p:cNvSpPr>
          <p:nvPr>
            <p:ph type="sldImg"/>
          </p:nvPr>
        </p:nvSpPr>
        <p:spPr>
          <a:xfrm>
            <a:off x="-107950" y="692150"/>
            <a:ext cx="69326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32747117" y="18889981"/>
            <a:ext cx="2939363" cy="16175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35700703" y="18807891"/>
            <a:ext cx="1975669" cy="292388"/>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300" dirty="0" smtClean="0">
                <a:solidFill>
                  <a:schemeClr val="bg1"/>
                </a:solidFill>
              </a:rPr>
              <a:t>www.postersession.com</a:t>
            </a:r>
            <a:endParaRPr lang="en-US" sz="13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2665413" rtl="0" fontAlgn="base">
        <a:spcBef>
          <a:spcPct val="0"/>
        </a:spcBef>
        <a:spcAft>
          <a:spcPct val="0"/>
        </a:spcAft>
        <a:defRPr sz="12800">
          <a:solidFill>
            <a:schemeClr val="tx2"/>
          </a:solidFill>
          <a:latin typeface="+mj-lt"/>
          <a:ea typeface="+mj-ea"/>
          <a:cs typeface="+mj-cs"/>
        </a:defRPr>
      </a:lvl1pPr>
      <a:lvl2pPr algn="ctr" defTabSz="2665413" rtl="0" fontAlgn="base">
        <a:spcBef>
          <a:spcPct val="0"/>
        </a:spcBef>
        <a:spcAft>
          <a:spcPct val="0"/>
        </a:spcAft>
        <a:defRPr sz="12800">
          <a:solidFill>
            <a:schemeClr val="tx2"/>
          </a:solidFill>
          <a:latin typeface="Arial" charset="0"/>
        </a:defRPr>
      </a:lvl2pPr>
      <a:lvl3pPr algn="ctr" defTabSz="2665413" rtl="0" fontAlgn="base">
        <a:spcBef>
          <a:spcPct val="0"/>
        </a:spcBef>
        <a:spcAft>
          <a:spcPct val="0"/>
        </a:spcAft>
        <a:defRPr sz="12800">
          <a:solidFill>
            <a:schemeClr val="tx2"/>
          </a:solidFill>
          <a:latin typeface="Arial" charset="0"/>
        </a:defRPr>
      </a:lvl3pPr>
      <a:lvl4pPr algn="ctr" defTabSz="2665413" rtl="0" fontAlgn="base">
        <a:spcBef>
          <a:spcPct val="0"/>
        </a:spcBef>
        <a:spcAft>
          <a:spcPct val="0"/>
        </a:spcAft>
        <a:defRPr sz="12800">
          <a:solidFill>
            <a:schemeClr val="tx2"/>
          </a:solidFill>
          <a:latin typeface="Arial" charset="0"/>
        </a:defRPr>
      </a:lvl4pPr>
      <a:lvl5pPr algn="ctr" defTabSz="2665413" rtl="0" fontAlgn="base">
        <a:spcBef>
          <a:spcPct val="0"/>
        </a:spcBef>
        <a:spcAft>
          <a:spcPct val="0"/>
        </a:spcAft>
        <a:defRPr sz="12800">
          <a:solidFill>
            <a:schemeClr val="tx2"/>
          </a:solidFill>
          <a:latin typeface="Arial" charset="0"/>
        </a:defRPr>
      </a:lvl5pPr>
      <a:lvl6pPr marL="457200" algn="ctr" defTabSz="2665413" rtl="0" fontAlgn="base">
        <a:spcBef>
          <a:spcPct val="0"/>
        </a:spcBef>
        <a:spcAft>
          <a:spcPct val="0"/>
        </a:spcAft>
        <a:defRPr sz="12800">
          <a:solidFill>
            <a:schemeClr val="tx2"/>
          </a:solidFill>
          <a:latin typeface="Arial" charset="0"/>
        </a:defRPr>
      </a:lvl6pPr>
      <a:lvl7pPr marL="914400" algn="ctr" defTabSz="2665413" rtl="0" fontAlgn="base">
        <a:spcBef>
          <a:spcPct val="0"/>
        </a:spcBef>
        <a:spcAft>
          <a:spcPct val="0"/>
        </a:spcAft>
        <a:defRPr sz="12800">
          <a:solidFill>
            <a:schemeClr val="tx2"/>
          </a:solidFill>
          <a:latin typeface="Arial" charset="0"/>
        </a:defRPr>
      </a:lvl7pPr>
      <a:lvl8pPr marL="1371600" algn="ctr" defTabSz="2665413" rtl="0" fontAlgn="base">
        <a:spcBef>
          <a:spcPct val="0"/>
        </a:spcBef>
        <a:spcAft>
          <a:spcPct val="0"/>
        </a:spcAft>
        <a:defRPr sz="12800">
          <a:solidFill>
            <a:schemeClr val="tx2"/>
          </a:solidFill>
          <a:latin typeface="Arial" charset="0"/>
        </a:defRPr>
      </a:lvl8pPr>
      <a:lvl9pPr marL="1828800" algn="ctr" defTabSz="2665413" rtl="0" fontAlgn="base">
        <a:spcBef>
          <a:spcPct val="0"/>
        </a:spcBef>
        <a:spcAft>
          <a:spcPct val="0"/>
        </a:spcAft>
        <a:defRPr sz="12800">
          <a:solidFill>
            <a:schemeClr val="tx2"/>
          </a:solidFill>
          <a:latin typeface="Arial" charset="0"/>
        </a:defRPr>
      </a:lvl9pPr>
    </p:titleStyle>
    <p:bodyStyle>
      <a:lvl1pPr marL="1000125" indent="-1000125" algn="l" defTabSz="2665413" rtl="0" fontAlgn="base">
        <a:spcBef>
          <a:spcPct val="20000"/>
        </a:spcBef>
        <a:spcAft>
          <a:spcPct val="0"/>
        </a:spcAft>
        <a:buChar char="•"/>
        <a:defRPr sz="9300">
          <a:solidFill>
            <a:schemeClr val="tx1"/>
          </a:solidFill>
          <a:latin typeface="+mn-lt"/>
          <a:ea typeface="+mn-ea"/>
          <a:cs typeface="+mn-cs"/>
        </a:defRPr>
      </a:lvl1pPr>
      <a:lvl2pPr marL="2165350" indent="-833438" algn="l" defTabSz="2665413" rtl="0" fontAlgn="base">
        <a:spcBef>
          <a:spcPct val="20000"/>
        </a:spcBef>
        <a:spcAft>
          <a:spcPct val="0"/>
        </a:spcAft>
        <a:buChar char="–"/>
        <a:defRPr sz="8100">
          <a:solidFill>
            <a:schemeClr val="tx1"/>
          </a:solidFill>
          <a:latin typeface="+mn-lt"/>
        </a:defRPr>
      </a:lvl2pPr>
      <a:lvl3pPr marL="3330575" indent="-665163" algn="l" defTabSz="2665413" rtl="0" fontAlgn="base">
        <a:spcBef>
          <a:spcPct val="20000"/>
        </a:spcBef>
        <a:spcAft>
          <a:spcPct val="0"/>
        </a:spcAft>
        <a:buChar char="•"/>
        <a:defRPr sz="7000">
          <a:solidFill>
            <a:schemeClr val="tx1"/>
          </a:solidFill>
          <a:latin typeface="+mn-lt"/>
        </a:defRPr>
      </a:lvl3pPr>
      <a:lvl4pPr marL="4662488" indent="-665163" algn="l" defTabSz="2665413" rtl="0" fontAlgn="base">
        <a:spcBef>
          <a:spcPct val="20000"/>
        </a:spcBef>
        <a:spcAft>
          <a:spcPct val="0"/>
        </a:spcAft>
        <a:buChar char="–"/>
        <a:defRPr sz="5800">
          <a:solidFill>
            <a:schemeClr val="tx1"/>
          </a:solidFill>
          <a:latin typeface="+mn-lt"/>
        </a:defRPr>
      </a:lvl4pPr>
      <a:lvl5pPr marL="5995988" indent="-666750" algn="l" defTabSz="2665413" rtl="0" fontAlgn="base">
        <a:spcBef>
          <a:spcPct val="20000"/>
        </a:spcBef>
        <a:spcAft>
          <a:spcPct val="0"/>
        </a:spcAft>
        <a:buChar char="»"/>
        <a:defRPr sz="5800">
          <a:solidFill>
            <a:schemeClr val="tx1"/>
          </a:solidFill>
          <a:latin typeface="+mn-lt"/>
        </a:defRPr>
      </a:lvl5pPr>
      <a:lvl6pPr marL="6453188" indent="-666750" algn="l" defTabSz="2665413" rtl="0" fontAlgn="base">
        <a:spcBef>
          <a:spcPct val="20000"/>
        </a:spcBef>
        <a:spcAft>
          <a:spcPct val="0"/>
        </a:spcAft>
        <a:buChar char="»"/>
        <a:defRPr sz="5800">
          <a:solidFill>
            <a:schemeClr val="tx1"/>
          </a:solidFill>
          <a:latin typeface="+mn-lt"/>
        </a:defRPr>
      </a:lvl6pPr>
      <a:lvl7pPr marL="6910388" indent="-666750" algn="l" defTabSz="2665413" rtl="0" fontAlgn="base">
        <a:spcBef>
          <a:spcPct val="20000"/>
        </a:spcBef>
        <a:spcAft>
          <a:spcPct val="0"/>
        </a:spcAft>
        <a:buChar char="»"/>
        <a:defRPr sz="5800">
          <a:solidFill>
            <a:schemeClr val="tx1"/>
          </a:solidFill>
          <a:latin typeface="+mn-lt"/>
        </a:defRPr>
      </a:lvl7pPr>
      <a:lvl8pPr marL="7367588" indent="-666750" algn="l" defTabSz="2665413" rtl="0" fontAlgn="base">
        <a:spcBef>
          <a:spcPct val="20000"/>
        </a:spcBef>
        <a:spcAft>
          <a:spcPct val="0"/>
        </a:spcAft>
        <a:buChar char="»"/>
        <a:defRPr sz="5800">
          <a:solidFill>
            <a:schemeClr val="tx1"/>
          </a:solidFill>
          <a:latin typeface="+mn-lt"/>
        </a:defRPr>
      </a:lvl8pPr>
      <a:lvl9pPr marL="7824788" indent="-666750" algn="l" defTabSz="2665413" rtl="0" fontAlgn="base">
        <a:spcBef>
          <a:spcPct val="20000"/>
        </a:spcBef>
        <a:spcAft>
          <a:spcPct val="0"/>
        </a:spcAft>
        <a:buChar char="»"/>
        <a:defRPr sz="5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4" name="AutoShape 30"/>
          <p:cNvSpPr>
            <a:spLocks noChangeArrowheads="1"/>
          </p:cNvSpPr>
          <p:nvPr/>
        </p:nvSpPr>
        <p:spPr bwMode="auto">
          <a:xfrm>
            <a:off x="29036963" y="3556000"/>
            <a:ext cx="8847137"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5" name="AutoShape 29"/>
          <p:cNvSpPr>
            <a:spLocks noChangeArrowheads="1"/>
          </p:cNvSpPr>
          <p:nvPr/>
        </p:nvSpPr>
        <p:spPr bwMode="auto">
          <a:xfrm>
            <a:off x="9920288" y="3556000"/>
            <a:ext cx="8847137"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6" name="AutoShape 31"/>
          <p:cNvSpPr>
            <a:spLocks noChangeArrowheads="1"/>
          </p:cNvSpPr>
          <p:nvPr/>
        </p:nvSpPr>
        <p:spPr bwMode="auto">
          <a:xfrm>
            <a:off x="19459575" y="3556000"/>
            <a:ext cx="8847137"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7" name="AutoShape 4"/>
          <p:cNvSpPr>
            <a:spLocks noChangeArrowheads="1"/>
          </p:cNvSpPr>
          <p:nvPr/>
        </p:nvSpPr>
        <p:spPr bwMode="auto">
          <a:xfrm>
            <a:off x="457200" y="3556000"/>
            <a:ext cx="8847137" cy="1515745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8" name="Text Box 9"/>
          <p:cNvSpPr txBox="1">
            <a:spLocks noChangeArrowheads="1"/>
          </p:cNvSpPr>
          <p:nvPr/>
        </p:nvSpPr>
        <p:spPr bwMode="auto">
          <a:xfrm>
            <a:off x="731838" y="5148263"/>
            <a:ext cx="8348401" cy="11382234"/>
          </a:xfrm>
          <a:prstGeom prst="rect">
            <a:avLst/>
          </a:prstGeom>
          <a:noFill/>
          <a:ln w="9525">
            <a:noFill/>
            <a:miter lim="800000"/>
            <a:headEnd/>
            <a:tailEnd/>
          </a:ln>
          <a:effectLst/>
        </p:spPr>
        <p:txBody>
          <a:bodyPr wrap="square" lIns="55513" tIns="27757" rIns="55513" bIns="27757">
            <a:spAutoFit/>
          </a:bodyPr>
          <a:lstStyle/>
          <a:p>
            <a:pPr algn="l" defTabSz="2665413" eaLnBrk="0" hangingPunct="0"/>
            <a:r>
              <a:rPr lang="en-US" sz="1600" dirty="0">
                <a:latin typeface="Times New Roman" pitchFamily="18" charset="0"/>
              </a:rPr>
              <a:t>We hope you find this template useful! This one is set up to yield </a:t>
            </a:r>
            <a:r>
              <a:rPr lang="en-US" sz="1600" dirty="0" smtClean="0">
                <a:latin typeface="Times New Roman" pitchFamily="18" charset="0"/>
              </a:rPr>
              <a:t>an 84x42</a:t>
            </a:r>
            <a:r>
              <a:rPr lang="en-US" sz="1600" dirty="0" smtClean="0">
                <a:latin typeface="Times New Roman" pitchFamily="18" charset="0"/>
              </a:rPr>
              <a:t>” (</a:t>
            </a:r>
            <a:r>
              <a:rPr lang="en-US" sz="1600" dirty="0" smtClean="0">
                <a:latin typeface="Times New Roman" pitchFamily="18" charset="0"/>
              </a:rPr>
              <a:t>7x3.5</a:t>
            </a:r>
            <a:r>
              <a:rPr lang="en-US" sz="1600" dirty="0" smtClean="0">
                <a:latin typeface="Times New Roman" pitchFamily="18" charset="0"/>
              </a:rPr>
              <a:t>’) </a:t>
            </a:r>
            <a:r>
              <a:rPr lang="en-US" sz="1600" dirty="0">
                <a:latin typeface="Times New Roman" pitchFamily="18" charset="0"/>
              </a:rPr>
              <a:t>horizontal poster when we print it at 200%.</a:t>
            </a:r>
          </a:p>
          <a:p>
            <a:pPr algn="l" defTabSz="2508250" eaLnBrk="0" hangingPunct="0"/>
            <a:endParaRPr lang="en-US" sz="1600" dirty="0">
              <a:latin typeface="Times New Roman" pitchFamily="18" charset="0"/>
            </a:endParaRPr>
          </a:p>
          <a:p>
            <a:pPr algn="l" defTabSz="4389438" eaLnBrk="0" hangingPunct="0"/>
            <a:r>
              <a:rPr lang="en-US" sz="16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this poster’s text boxes should be at least 12 point, and will become 24 point when we print at 200%. </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How to bring things in from Excel® and Word®</a:t>
            </a:r>
            <a:endParaRPr lang="en-US" sz="1600" dirty="0">
              <a:latin typeface="Times New Roman" pitchFamily="18" charset="0"/>
            </a:endParaRP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Excel</a:t>
            </a:r>
            <a:r>
              <a:rPr lang="en-US" sz="1600" dirty="0">
                <a:latin typeface="Times New Roman" pitchFamily="18" charset="0"/>
              </a:rPr>
              <a:t>- select the chart, then copy (</a:t>
            </a:r>
            <a:r>
              <a:rPr lang="en-US" sz="1600" dirty="0" err="1">
                <a:latin typeface="Times New Roman" pitchFamily="18" charset="0"/>
              </a:rPr>
              <a:t>ctl+C</a:t>
            </a:r>
            <a:r>
              <a:rPr lang="en-US" sz="1600" dirty="0">
                <a:latin typeface="Times New Roman" pitchFamily="18" charset="0"/>
              </a:rPr>
              <a:t>), and paste (</a:t>
            </a:r>
            <a:r>
              <a:rPr lang="en-US" sz="1600" dirty="0" err="1">
                <a:latin typeface="Times New Roman" pitchFamily="18" charset="0"/>
              </a:rPr>
              <a:t>ctl+V</a:t>
            </a:r>
            <a:r>
              <a:rPr lang="en-US" sz="1600" dirty="0">
                <a:latin typeface="Times New Roman" pitchFamily="18" charset="0"/>
              </a:rPr>
              <a:t>) into PowerPoint®. The chart can then be stretched to fit or edited as required. </a:t>
            </a:r>
            <a:r>
              <a:rPr lang="en-US" sz="1600" b="1" i="1" u="sng" dirty="0">
                <a:latin typeface="Times New Roman" pitchFamily="18" charset="0"/>
              </a:rPr>
              <a:t>Watch out</a:t>
            </a:r>
            <a:r>
              <a:rPr lang="en-US" sz="16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Word</a:t>
            </a:r>
            <a:r>
              <a:rPr lang="en-US" sz="16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Tables</a:t>
            </a:r>
            <a:r>
              <a:rPr lang="en-US" sz="1600" dirty="0">
                <a:latin typeface="Times New Roman" pitchFamily="18" charset="0"/>
              </a:rPr>
              <a:t> that come in funny can often be fixed by doing paste &gt;special &gt;enhanced metafile.</a:t>
            </a:r>
          </a:p>
          <a:p>
            <a:pPr algn="l" defTabSz="4389438" eaLnBrk="0" hangingPunct="0"/>
            <a:endParaRPr lang="en-US" sz="1600" b="1" dirty="0">
              <a:latin typeface="Times New Roman" pitchFamily="18" charset="0"/>
            </a:endParaRPr>
          </a:p>
          <a:p>
            <a:pPr algn="l" defTabSz="4389438" eaLnBrk="0" hangingPunct="0"/>
            <a:r>
              <a:rPr lang="en-US" sz="1600" b="1" dirty="0">
                <a:latin typeface="Times New Roman" pitchFamily="18" charset="0"/>
              </a:rPr>
              <a:t>Photos</a:t>
            </a:r>
            <a:endParaRPr lang="en-US" sz="1600" dirty="0">
              <a:latin typeface="Times New Roman" pitchFamily="18" charset="0"/>
            </a:endParaRPr>
          </a:p>
          <a:p>
            <a:pPr algn="l" defTabSz="4389438" eaLnBrk="0" hangingPunct="0"/>
            <a:endParaRPr lang="en-US" sz="1600" dirty="0">
              <a:latin typeface="Times New Roman" pitchFamily="18" charset="0"/>
            </a:endParaRPr>
          </a:p>
          <a:p>
            <a:pPr algn="l" defTabSz="4389438" eaLnBrk="0" hangingPunct="0"/>
            <a:r>
              <a:rPr lang="en-US" sz="1600" dirty="0">
                <a:latin typeface="Times New Roman" pitchFamily="18" charset="0"/>
              </a:rPr>
              <a:t>We need images to be 72 to 100 dpi in their </a:t>
            </a:r>
            <a:r>
              <a:rPr lang="en-US" sz="1600" u="sng" dirty="0">
                <a:latin typeface="Times New Roman" pitchFamily="18" charset="0"/>
              </a:rPr>
              <a:t>final size</a:t>
            </a:r>
            <a:r>
              <a:rPr lang="en-US" sz="1600" dirty="0">
                <a:latin typeface="Times New Roman" pitchFamily="18" charset="0"/>
              </a:rPr>
              <a:t>, a rough rule of thumb that a  500 kb jpg (2 megapixel) image file can go up to </a:t>
            </a:r>
            <a:r>
              <a:rPr lang="en-US" sz="1600" dirty="0" smtClean="0">
                <a:latin typeface="Times New Roman" pitchFamily="18" charset="0"/>
              </a:rPr>
              <a:t>12x16” on </a:t>
            </a:r>
            <a:r>
              <a:rPr lang="en-US" sz="1600" dirty="0">
                <a:latin typeface="Times New Roman" pitchFamily="18" charset="0"/>
              </a:rPr>
              <a:t>your poster. Do insert &gt;from file to import them.</a:t>
            </a:r>
          </a:p>
          <a:p>
            <a:pPr algn="l" defTabSz="4389438" eaLnBrk="0" hangingPunct="0"/>
            <a:endParaRPr lang="en-US" sz="1600" b="1" dirty="0">
              <a:latin typeface="Times New Roman" pitchFamily="18" charset="0"/>
            </a:endParaRPr>
          </a:p>
          <a:p>
            <a:pPr algn="l" defTabSz="4389438" eaLnBrk="0" hangingPunct="0"/>
            <a:r>
              <a:rPr lang="en-US" sz="1600" b="1" dirty="0">
                <a:latin typeface="Times New Roman" pitchFamily="18" charset="0"/>
              </a:rPr>
              <a:t>Preview: </a:t>
            </a:r>
            <a:r>
              <a:rPr lang="en-US" sz="1600" dirty="0">
                <a:latin typeface="Times New Roman" pitchFamily="18" charset="0"/>
              </a:rPr>
              <a:t>To see your in poster in actual size, go to view-zoom-200%. It’s important to walk through your poster viewing it at full size to be sure it’s going to look OK.</a:t>
            </a:r>
          </a:p>
          <a:p>
            <a:pPr algn="l" defTabSz="4389438" eaLnBrk="0" hangingPunct="0"/>
            <a:endParaRPr lang="en-US" sz="1600" dirty="0">
              <a:latin typeface="Times New Roman" pitchFamily="18" charset="0"/>
            </a:endParaRPr>
          </a:p>
          <a:p>
            <a:pPr algn="l" defTabSz="4389438" eaLnBrk="0" hangingPunct="0"/>
            <a:r>
              <a:rPr lang="en-US" sz="1600" b="1" dirty="0">
                <a:latin typeface="Times New Roman" pitchFamily="18" charset="0"/>
              </a:rPr>
              <a:t>Feedback:</a:t>
            </a:r>
            <a:r>
              <a:rPr lang="en-US" sz="1600" dirty="0">
                <a:latin typeface="Times New Roman" pitchFamily="18" charset="0"/>
              </a:rPr>
              <a:t> If you have comments about how this template worked for you, email to sales@megaprint.com. We listen! Call us at 800-590-7850 if we can help in any way.</a:t>
            </a:r>
            <a:endParaRPr lang="en-US" sz="1600" b="1" dirty="0">
              <a:latin typeface="Times New Roman" pitchFamily="18" charset="0"/>
            </a:endParaRPr>
          </a:p>
        </p:txBody>
      </p:sp>
      <p:sp>
        <p:nvSpPr>
          <p:cNvPr id="29" name="Text Box 10"/>
          <p:cNvSpPr txBox="1">
            <a:spLocks noChangeArrowheads="1"/>
          </p:cNvSpPr>
          <p:nvPr/>
        </p:nvSpPr>
        <p:spPr bwMode="auto">
          <a:xfrm>
            <a:off x="10134601" y="3822700"/>
            <a:ext cx="8391770"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Methods</a:t>
            </a:r>
          </a:p>
        </p:txBody>
      </p:sp>
      <p:sp>
        <p:nvSpPr>
          <p:cNvPr id="30" name="Text Box 11"/>
          <p:cNvSpPr txBox="1">
            <a:spLocks noChangeArrowheads="1"/>
          </p:cNvSpPr>
          <p:nvPr/>
        </p:nvSpPr>
        <p:spPr bwMode="auto">
          <a:xfrm>
            <a:off x="29394151" y="3825875"/>
            <a:ext cx="8391770"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Conclusions</a:t>
            </a:r>
          </a:p>
        </p:txBody>
      </p:sp>
      <p:sp>
        <p:nvSpPr>
          <p:cNvPr id="31" name="AutoShape 13"/>
          <p:cNvSpPr>
            <a:spLocks noChangeArrowheads="1"/>
          </p:cNvSpPr>
          <p:nvPr/>
        </p:nvSpPr>
        <p:spPr bwMode="auto">
          <a:xfrm>
            <a:off x="457200" y="222250"/>
            <a:ext cx="37426901" cy="306705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lIns="55513" tIns="27757" rIns="55513" bIns="27757" anchor="ctr"/>
          <a:lstStyle/>
          <a:p>
            <a:pPr defTabSz="2665413"/>
            <a:endParaRPr lang="en-US">
              <a:solidFill>
                <a:schemeClr val="bg1"/>
              </a:solidFill>
            </a:endParaRPr>
          </a:p>
        </p:txBody>
      </p:sp>
      <p:sp>
        <p:nvSpPr>
          <p:cNvPr id="32" name="Text Box 14"/>
          <p:cNvSpPr txBox="1">
            <a:spLocks noChangeArrowheads="1"/>
          </p:cNvSpPr>
          <p:nvPr/>
        </p:nvSpPr>
        <p:spPr bwMode="auto">
          <a:xfrm>
            <a:off x="1175545" y="377825"/>
            <a:ext cx="38361938" cy="2446338"/>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sz="7600" b="1"/>
              <a:t>Title of the Research Study</a:t>
            </a:r>
          </a:p>
          <a:p>
            <a:pPr defTabSz="2665413"/>
            <a:r>
              <a:rPr lang="en-US" b="1"/>
              <a:t>PEOPLE WHO DID THE STUDY</a:t>
            </a:r>
          </a:p>
          <a:p>
            <a:pPr defTabSz="2665413"/>
            <a:r>
              <a:rPr lang="en-US" sz="2900" b="1" i="1"/>
              <a:t>UNIVERSITIES AND/OR  HOSPITALS THEY ARE AFFILIATED WITH</a:t>
            </a:r>
            <a:endParaRPr lang="en-US"/>
          </a:p>
        </p:txBody>
      </p:sp>
      <p:sp>
        <p:nvSpPr>
          <p:cNvPr id="33" name="Text Box 16"/>
          <p:cNvSpPr txBox="1">
            <a:spLocks noChangeArrowheads="1"/>
          </p:cNvSpPr>
          <p:nvPr/>
        </p:nvSpPr>
        <p:spPr bwMode="auto">
          <a:xfrm>
            <a:off x="731838" y="1289050"/>
            <a:ext cx="3429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a:t>Logo</a:t>
            </a:r>
          </a:p>
          <a:p>
            <a:pPr defTabSz="2665413">
              <a:spcBef>
                <a:spcPct val="50000"/>
              </a:spcBef>
            </a:pPr>
            <a:endParaRPr lang="en-US" sz="1700">
              <a:solidFill>
                <a:srgbClr val="FF0000"/>
              </a:solidFill>
            </a:endParaRPr>
          </a:p>
        </p:txBody>
      </p:sp>
      <p:sp>
        <p:nvSpPr>
          <p:cNvPr id="34" name="Text Box 19"/>
          <p:cNvSpPr txBox="1">
            <a:spLocks noChangeArrowheads="1"/>
          </p:cNvSpPr>
          <p:nvPr/>
        </p:nvSpPr>
        <p:spPr bwMode="auto">
          <a:xfrm>
            <a:off x="10871201" y="9545638"/>
            <a:ext cx="7090720" cy="65622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900" b="1" i="1"/>
              <a:t>Figure #1</a:t>
            </a:r>
          </a:p>
        </p:txBody>
      </p:sp>
      <p:sp>
        <p:nvSpPr>
          <p:cNvPr id="35" name="Text Box 25"/>
          <p:cNvSpPr txBox="1">
            <a:spLocks noChangeArrowheads="1"/>
          </p:cNvSpPr>
          <p:nvPr/>
        </p:nvSpPr>
        <p:spPr bwMode="auto">
          <a:xfrm>
            <a:off x="20539076" y="9555163"/>
            <a:ext cx="7090720" cy="65622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900" b="1" i="1"/>
              <a:t>Figure #2</a:t>
            </a:r>
          </a:p>
        </p:txBody>
      </p:sp>
      <p:sp>
        <p:nvSpPr>
          <p:cNvPr id="36" name="AutoShape 26"/>
          <p:cNvSpPr>
            <a:spLocks noChangeArrowheads="1"/>
          </p:cNvSpPr>
          <p:nvPr/>
        </p:nvSpPr>
        <p:spPr bwMode="auto">
          <a:xfrm>
            <a:off x="20356514" y="10556875"/>
            <a:ext cx="7155773" cy="7578725"/>
          </a:xfrm>
          <a:prstGeom prst="flowChartOr">
            <a:avLst/>
          </a:prstGeom>
          <a:solidFill>
            <a:schemeClr val="bg1"/>
          </a:solidFill>
          <a:ln w="9525">
            <a:solidFill>
              <a:schemeClr val="tx1"/>
            </a:solidFill>
            <a:round/>
            <a:headEnd/>
            <a:tailEnd/>
          </a:ln>
          <a:effectLst/>
        </p:spPr>
        <p:txBody>
          <a:bodyPr wrap="none" anchor="ctr"/>
          <a:lstStyle/>
          <a:p>
            <a:endParaRPr lang="en-US"/>
          </a:p>
        </p:txBody>
      </p:sp>
      <p:sp>
        <p:nvSpPr>
          <p:cNvPr id="37" name="Text Box 27"/>
          <p:cNvSpPr txBox="1">
            <a:spLocks noChangeArrowheads="1"/>
          </p:cNvSpPr>
          <p:nvPr/>
        </p:nvSpPr>
        <p:spPr bwMode="auto">
          <a:xfrm>
            <a:off x="29813251" y="14668500"/>
            <a:ext cx="7090720" cy="656220"/>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sz="3900"/>
              <a:t>Bibliography</a:t>
            </a:r>
          </a:p>
        </p:txBody>
      </p:sp>
      <p:sp>
        <p:nvSpPr>
          <p:cNvPr id="38" name="Rectangle 35"/>
          <p:cNvSpPr>
            <a:spLocks noChangeArrowheads="1"/>
          </p:cNvSpPr>
          <p:nvPr/>
        </p:nvSpPr>
        <p:spPr bwMode="auto">
          <a:xfrm>
            <a:off x="10453688" y="10514013"/>
            <a:ext cx="7804851" cy="7754937"/>
          </a:xfrm>
          <a:prstGeom prst="rect">
            <a:avLst/>
          </a:prstGeom>
          <a:solidFill>
            <a:schemeClr val="bg1"/>
          </a:solidFill>
          <a:ln w="9525">
            <a:solidFill>
              <a:schemeClr val="tx1"/>
            </a:solidFill>
            <a:miter lim="800000"/>
            <a:headEnd/>
            <a:tailEnd/>
          </a:ln>
          <a:effectLst/>
        </p:spPr>
        <p:txBody>
          <a:bodyPr wrap="none" lIns="55513" tIns="27757" rIns="55513" bIns="27757" anchor="ctr"/>
          <a:lstStyle/>
          <a:p>
            <a:pPr defTabSz="555625" eaLnBrk="0" hangingPunct="0"/>
            <a:r>
              <a:rPr lang="en-US" sz="2700">
                <a:latin typeface="Times New Roman" pitchFamily="18" charset="0"/>
              </a:rPr>
              <a:t>CHART or PICTURE</a:t>
            </a:r>
          </a:p>
        </p:txBody>
      </p:sp>
      <p:sp>
        <p:nvSpPr>
          <p:cNvPr id="39" name="Text Box 36"/>
          <p:cNvSpPr txBox="1">
            <a:spLocks noChangeArrowheads="1"/>
          </p:cNvSpPr>
          <p:nvPr/>
        </p:nvSpPr>
        <p:spPr bwMode="auto">
          <a:xfrm>
            <a:off x="10229850" y="5156200"/>
            <a:ext cx="8044823" cy="4447167"/>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endParaRPr lang="en-US" sz="1200">
              <a:latin typeface="Times New Roman" pitchFamily="18" charset="0"/>
            </a:endParaRPr>
          </a:p>
        </p:txBody>
      </p:sp>
      <p:sp>
        <p:nvSpPr>
          <p:cNvPr id="40" name="Text Box 38"/>
          <p:cNvSpPr txBox="1">
            <a:spLocks noChangeArrowheads="1"/>
          </p:cNvSpPr>
          <p:nvPr/>
        </p:nvSpPr>
        <p:spPr bwMode="auto">
          <a:xfrm>
            <a:off x="29568775" y="15301913"/>
            <a:ext cx="7842438" cy="2498725"/>
          </a:xfrm>
          <a:prstGeom prst="rect">
            <a:avLst/>
          </a:prstGeom>
          <a:noFill/>
          <a:ln w="57150" cmpd="thinThick">
            <a:noFill/>
            <a:miter lim="800000"/>
            <a:headEnd/>
            <a:tailEnd/>
          </a:ln>
          <a:effectLst/>
        </p:spPr>
        <p:txBody>
          <a:bodyPr wrap="square" lIns="37136" tIns="18568" rIns="37136" bIns="18568">
            <a:spAutoFit/>
          </a:bodyPr>
          <a:lstStyle/>
          <a:p>
            <a:pPr marL="207963" indent="-207963" algn="l" defTabSz="371475" eaLnBrk="0" hangingPunct="0">
              <a:lnSpc>
                <a:spcPct val="95000"/>
              </a:lnSpc>
            </a:pPr>
            <a:endParaRPr lang="en-US" sz="1700" b="1" u="sng">
              <a:latin typeface="Times New Roman" pitchFamily="18" charset="0"/>
            </a:endParaRP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a:t>
            </a:r>
          </a:p>
          <a:p>
            <a:pPr marL="207963" indent="-207963" algn="l" defTabSz="371475" eaLnBrk="0" hangingPunct="0">
              <a:lnSpc>
                <a:spcPct val="95000"/>
              </a:lnSpc>
              <a:buFontTx/>
              <a:buAutoNum type="arabicPeriod"/>
            </a:pPr>
            <a:r>
              <a:rPr lang="en-US" sz="1700" b="1">
                <a:latin typeface="Times New Roman" pitchFamily="18" charset="0"/>
              </a:rPr>
              <a:t>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Xxxxxxxxxxxxxxxxxxxxxxxxxxxxxxxxxxxxxxxxxxxxxxxxxxxxxxxxxxxxxxxxxxxxxxxxxxxxxxxxxxxxxxxxxxxxxxxxxxxxxxxxxxxxxxxxxxxxxxx</a:t>
            </a:r>
          </a:p>
          <a:p>
            <a:pPr marL="207963" indent="-207963" algn="l" defTabSz="371475" eaLnBrk="0" hangingPunct="0">
              <a:lnSpc>
                <a:spcPct val="95000"/>
              </a:lnSpc>
              <a:buFont typeface="Symbol" pitchFamily="18" charset="2"/>
              <a:buAutoNum type="arabicPeriod"/>
            </a:pPr>
            <a:r>
              <a:rPr lang="en-US" sz="1700" b="1">
                <a:latin typeface="Times New Roman" pitchFamily="18" charset="0"/>
              </a:rPr>
              <a:t>Xxxxxxxxxxxxxxxxxxxxxxxxxxxxxxxxxxxxxxxxxxxxxxxxxxxxxxxxxxxxxxxxxxxxxxxxxxxxxxxxxxx</a:t>
            </a:r>
          </a:p>
          <a:p>
            <a:pPr marL="207963" indent="-207963" algn="l" defTabSz="371475" eaLnBrk="0" hangingPunct="0">
              <a:lnSpc>
                <a:spcPct val="95000"/>
              </a:lnSpc>
              <a:buFont typeface="Symbol" pitchFamily="18" charset="2"/>
              <a:buAutoNum type="arabicPeriod"/>
            </a:pPr>
            <a:endParaRPr lang="en-US" sz="1700" b="1">
              <a:latin typeface="Times New Roman" pitchFamily="18" charset="0"/>
            </a:endParaRPr>
          </a:p>
        </p:txBody>
      </p:sp>
      <p:sp>
        <p:nvSpPr>
          <p:cNvPr id="41" name="Text Box 39"/>
          <p:cNvSpPr txBox="1">
            <a:spLocks noChangeArrowheads="1"/>
          </p:cNvSpPr>
          <p:nvPr/>
        </p:nvSpPr>
        <p:spPr bwMode="auto">
          <a:xfrm>
            <a:off x="19734214" y="5200650"/>
            <a:ext cx="8336836" cy="3940875"/>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42" name="Text Box 40"/>
          <p:cNvSpPr txBox="1">
            <a:spLocks noChangeArrowheads="1"/>
          </p:cNvSpPr>
          <p:nvPr/>
        </p:nvSpPr>
        <p:spPr bwMode="auto">
          <a:xfrm>
            <a:off x="29346526" y="5226050"/>
            <a:ext cx="8273230" cy="4189404"/>
          </a:xfrm>
          <a:prstGeom prst="rect">
            <a:avLst/>
          </a:prstGeom>
          <a:noFill/>
          <a:ln w="57150" cmpd="thinThick">
            <a:noFill/>
            <a:miter lim="800000"/>
            <a:headEnd/>
            <a:tailEnd/>
          </a:ln>
          <a:effectLst/>
        </p:spPr>
        <p:txBody>
          <a:bodyPr wrap="square" lIns="37136" tIns="18568" rIns="37136" bIns="18568">
            <a:spAutoFit/>
          </a:bodyPr>
          <a:lstStyle/>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371475" eaLnBrk="0" hangingPunct="0">
              <a:lnSpc>
                <a:spcPct val="95000"/>
              </a:lnSpc>
            </a:pPr>
            <a:endParaRPr lang="en-US" sz="1700">
              <a:latin typeface="Times New Roman" pitchFamily="18" charset="0"/>
            </a:endParaRPr>
          </a:p>
          <a:p>
            <a:pPr algn="l" defTabSz="371475" eaLnBrk="0" hangingPunct="0">
              <a:lnSpc>
                <a:spcPct val="95000"/>
              </a:lnSpc>
            </a:pPr>
            <a:r>
              <a:rPr lang="en-US" sz="17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1700" b="1">
              <a:latin typeface="Times New Roman" pitchFamily="18" charset="0"/>
            </a:endParaRPr>
          </a:p>
          <a:p>
            <a:pPr algn="l" defTabSz="371475" eaLnBrk="0" hangingPunct="0">
              <a:lnSpc>
                <a:spcPct val="95000"/>
              </a:lnSpc>
            </a:pPr>
            <a:endParaRPr lang="en-US" sz="1200">
              <a:latin typeface="Times New Roman" pitchFamily="18" charset="0"/>
            </a:endParaRPr>
          </a:p>
        </p:txBody>
      </p:sp>
      <p:sp>
        <p:nvSpPr>
          <p:cNvPr id="43" name="Text Box 42"/>
          <p:cNvSpPr txBox="1">
            <a:spLocks noChangeArrowheads="1"/>
          </p:cNvSpPr>
          <p:nvPr/>
        </p:nvSpPr>
        <p:spPr bwMode="auto">
          <a:xfrm>
            <a:off x="671514" y="3822700"/>
            <a:ext cx="8391769"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Introduction</a:t>
            </a:r>
          </a:p>
        </p:txBody>
      </p:sp>
      <p:sp>
        <p:nvSpPr>
          <p:cNvPr id="44" name="Text Box 43"/>
          <p:cNvSpPr txBox="1">
            <a:spLocks noChangeArrowheads="1"/>
          </p:cNvSpPr>
          <p:nvPr/>
        </p:nvSpPr>
        <p:spPr bwMode="auto">
          <a:xfrm>
            <a:off x="19673889" y="3829050"/>
            <a:ext cx="8391769" cy="856275"/>
          </a:xfrm>
          <a:prstGeom prst="rect">
            <a:avLst/>
          </a:prstGeom>
          <a:noFill/>
          <a:ln w="9525">
            <a:noFill/>
            <a:miter lim="800000"/>
            <a:headEnd/>
            <a:tailEnd/>
          </a:ln>
          <a:effectLst/>
        </p:spPr>
        <p:txBody>
          <a:bodyPr wrap="square" lIns="55513" tIns="27757" rIns="55513" bIns="27757">
            <a:spAutoFit/>
          </a:bodyPr>
          <a:lstStyle/>
          <a:p>
            <a:pPr defTabSz="2665413">
              <a:spcBef>
                <a:spcPct val="50000"/>
              </a:spcBef>
            </a:pPr>
            <a:r>
              <a:rPr lang="en-US" b="1"/>
              <a:t>Results</a:t>
            </a:r>
          </a:p>
        </p:txBody>
      </p:sp>
      <p:sp>
        <p:nvSpPr>
          <p:cNvPr id="45" name="Text Box 49"/>
          <p:cNvSpPr txBox="1">
            <a:spLocks noChangeArrowheads="1"/>
          </p:cNvSpPr>
          <p:nvPr/>
        </p:nvSpPr>
        <p:spPr bwMode="auto">
          <a:xfrm>
            <a:off x="33921700" y="1306513"/>
            <a:ext cx="3429000" cy="1235075"/>
          </a:xfrm>
          <a:prstGeom prst="rect">
            <a:avLst/>
          </a:prstGeom>
          <a:noFill/>
          <a:ln w="9525">
            <a:noFill/>
            <a:miter lim="800000"/>
            <a:headEnd/>
            <a:tailEnd/>
          </a:ln>
          <a:effectLst/>
        </p:spPr>
        <p:txBody>
          <a:bodyPr lIns="55513" tIns="27757" rIns="55513" bIns="27757">
            <a:spAutoFit/>
          </a:bodyPr>
          <a:lstStyle/>
          <a:p>
            <a:pPr defTabSz="2665413">
              <a:spcBef>
                <a:spcPct val="50000"/>
              </a:spcBef>
            </a:pPr>
            <a:r>
              <a:rPr lang="en-US" b="1" dirty="0"/>
              <a:t>Logo</a:t>
            </a:r>
          </a:p>
          <a:p>
            <a:pPr defTabSz="2665413">
              <a:spcBef>
                <a:spcPct val="50000"/>
              </a:spcBef>
            </a:pPr>
            <a:endParaRPr lang="en-US" sz="1700" dirty="0">
              <a:solidFill>
                <a:srgbClr val="FF0000"/>
              </a:solidFill>
            </a:endParaRPr>
          </a:p>
        </p:txBody>
      </p:sp>
    </p:spTree>
  </p:cSld>
  <p:clrMapOvr>
    <a:masterClrMapping/>
  </p:clrMapOvr>
</p:sld>
</file>

<file path=ppt/theme/theme1.xml><?xml version="1.0" encoding="utf-8"?>
<a:theme xmlns:a="http://schemas.openxmlformats.org/drawingml/2006/main" name="Default Design">
  <a:themeElements>
    <a:clrScheme name="Custom 2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665413" rtl="0" eaLnBrk="1" fontAlgn="base" latinLnBrk="0" hangingPunct="1">
          <a:lnSpc>
            <a:spcPct val="100000"/>
          </a:lnSpc>
          <a:spcBef>
            <a:spcPct val="0"/>
          </a:spcBef>
          <a:spcAft>
            <a:spcPct val="0"/>
          </a:spcAft>
          <a:buClrTx/>
          <a:buSzTx/>
          <a:buFontTx/>
          <a:buNone/>
          <a:tabLst/>
          <a:defRPr kumimoji="0" lang="en-US" sz="5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643</Words>
  <Application>Microsoft Office PowerPoint</Application>
  <PresentationFormat>Custom</PresentationFormat>
  <Paragraphs>53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MegaPrint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42x90 Horizontal Poster</dc:title>
  <dc:creator>Ethan Shulda</dc:creator>
  <dc:description>©MegaPrint Inc. 2009</dc:description>
  <cp:lastModifiedBy>Jay Buckley</cp:lastModifiedBy>
  <cp:revision>32</cp:revision>
  <dcterms:created xsi:type="dcterms:W3CDTF">2008-12-04T00:20:37Z</dcterms:created>
  <dcterms:modified xsi:type="dcterms:W3CDTF">2014-02-07T22:49:04Z</dcterms:modified>
  <cp:category>Research Poster</cp:category>
</cp:coreProperties>
</file>