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5720000" cy="13716000"/>
  <p:notesSz cx="6715125" cy="9239250"/>
  <p:defaultTextStyle>
    <a:defPPr>
      <a:defRPr lang="en-US"/>
    </a:defPPr>
    <a:lvl1pPr algn="ctr" rtl="0" fontAlgn="base">
      <a:spcBef>
        <a:spcPct val="0"/>
      </a:spcBef>
      <a:spcAft>
        <a:spcPct val="0"/>
      </a:spcAft>
      <a:defRPr sz="4100" kern="1200">
        <a:solidFill>
          <a:schemeClr val="tx1"/>
        </a:solidFill>
        <a:latin typeface="Arial" charset="0"/>
        <a:ea typeface="+mn-ea"/>
        <a:cs typeface="+mn-cs"/>
      </a:defRPr>
    </a:lvl1pPr>
    <a:lvl2pPr marL="457200" algn="ctr" rtl="0" fontAlgn="base">
      <a:spcBef>
        <a:spcPct val="0"/>
      </a:spcBef>
      <a:spcAft>
        <a:spcPct val="0"/>
      </a:spcAft>
      <a:defRPr sz="4100" kern="1200">
        <a:solidFill>
          <a:schemeClr val="tx1"/>
        </a:solidFill>
        <a:latin typeface="Arial" charset="0"/>
        <a:ea typeface="+mn-ea"/>
        <a:cs typeface="+mn-cs"/>
      </a:defRPr>
    </a:lvl2pPr>
    <a:lvl3pPr marL="914400" algn="ctr" rtl="0" fontAlgn="base">
      <a:spcBef>
        <a:spcPct val="0"/>
      </a:spcBef>
      <a:spcAft>
        <a:spcPct val="0"/>
      </a:spcAft>
      <a:defRPr sz="4100" kern="1200">
        <a:solidFill>
          <a:schemeClr val="tx1"/>
        </a:solidFill>
        <a:latin typeface="Arial" charset="0"/>
        <a:ea typeface="+mn-ea"/>
        <a:cs typeface="+mn-cs"/>
      </a:defRPr>
    </a:lvl3pPr>
    <a:lvl4pPr marL="1371600" algn="ctr" rtl="0" fontAlgn="base">
      <a:spcBef>
        <a:spcPct val="0"/>
      </a:spcBef>
      <a:spcAft>
        <a:spcPct val="0"/>
      </a:spcAft>
      <a:defRPr sz="4100" kern="1200">
        <a:solidFill>
          <a:schemeClr val="tx1"/>
        </a:solidFill>
        <a:latin typeface="Arial" charset="0"/>
        <a:ea typeface="+mn-ea"/>
        <a:cs typeface="+mn-cs"/>
      </a:defRPr>
    </a:lvl4pPr>
    <a:lvl5pPr marL="1828800" algn="ctr" rtl="0" fontAlgn="base">
      <a:spcBef>
        <a:spcPct val="0"/>
      </a:spcBef>
      <a:spcAft>
        <a:spcPct val="0"/>
      </a:spcAft>
      <a:defRPr sz="4100" kern="1200">
        <a:solidFill>
          <a:schemeClr val="tx1"/>
        </a:solidFill>
        <a:latin typeface="Arial" charset="0"/>
        <a:ea typeface="+mn-ea"/>
        <a:cs typeface="+mn-cs"/>
      </a:defRPr>
    </a:lvl5pPr>
    <a:lvl6pPr marL="2286000" algn="l" defTabSz="914400" rtl="0" eaLnBrk="1" latinLnBrk="0" hangingPunct="1">
      <a:defRPr sz="4100" kern="1200">
        <a:solidFill>
          <a:schemeClr val="tx1"/>
        </a:solidFill>
        <a:latin typeface="Arial" charset="0"/>
        <a:ea typeface="+mn-ea"/>
        <a:cs typeface="+mn-cs"/>
      </a:defRPr>
    </a:lvl6pPr>
    <a:lvl7pPr marL="2743200" algn="l" defTabSz="914400" rtl="0" eaLnBrk="1" latinLnBrk="0" hangingPunct="1">
      <a:defRPr sz="4100" kern="1200">
        <a:solidFill>
          <a:schemeClr val="tx1"/>
        </a:solidFill>
        <a:latin typeface="Arial" charset="0"/>
        <a:ea typeface="+mn-ea"/>
        <a:cs typeface="+mn-cs"/>
      </a:defRPr>
    </a:lvl7pPr>
    <a:lvl8pPr marL="3200400" algn="l" defTabSz="914400" rtl="0" eaLnBrk="1" latinLnBrk="0" hangingPunct="1">
      <a:defRPr sz="4100" kern="1200">
        <a:solidFill>
          <a:schemeClr val="tx1"/>
        </a:solidFill>
        <a:latin typeface="Arial" charset="0"/>
        <a:ea typeface="+mn-ea"/>
        <a:cs typeface="+mn-cs"/>
      </a:defRPr>
    </a:lvl8pPr>
    <a:lvl9pPr marL="3657600" algn="l" defTabSz="914400" rtl="0" eaLnBrk="1" latinLnBrk="0" hangingPunct="1">
      <a:defRPr sz="4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howGuides="1">
      <p:cViewPr varScale="1">
        <p:scale>
          <a:sx n="23" d="100"/>
          <a:sy n="23" d="100"/>
        </p:scale>
        <p:origin x="-106" y="-907"/>
      </p:cViewPr>
      <p:guideLst>
        <p:guide orient="horz" pos="2015"/>
        <p:guide orient="horz" pos="8415"/>
        <p:guide orient="horz" pos="895"/>
        <p:guide pos="144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3076" name="Rectangle 4"/>
          <p:cNvSpPr>
            <a:spLocks noRot="1" noChangeArrowheads="1" noTextEdit="1"/>
          </p:cNvSpPr>
          <p:nvPr>
            <p:ph type="sldImg" idx="2"/>
          </p:nvPr>
        </p:nvSpPr>
        <p:spPr bwMode="auto">
          <a:xfrm>
            <a:off x="-2416175" y="692150"/>
            <a:ext cx="11549063" cy="34655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63DA9915-ED60-47D4-BB4C-A74A11003821}" type="slidenum">
              <a:rPr lang="en-US"/>
              <a:pPr>
                <a:defRPr/>
              </a:pPr>
              <a:t>‹#›</a:t>
            </a:fld>
            <a:endParaRPr lang="en-US"/>
          </a:p>
        </p:txBody>
      </p:sp>
    </p:spTree>
    <p:extLst>
      <p:ext uri="{BB962C8B-B14F-4D97-AF65-F5344CB8AC3E}">
        <p14:creationId xmlns:p14="http://schemas.microsoft.com/office/powerpoint/2010/main" val="3082452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100">
                <a:solidFill>
                  <a:schemeClr val="tx1"/>
                </a:solidFill>
                <a:latin typeface="Arial" charset="0"/>
              </a:defRPr>
            </a:lvl1pPr>
            <a:lvl2pPr marL="742950" indent="-285750" eaLnBrk="0" hangingPunct="0">
              <a:defRPr sz="4100">
                <a:solidFill>
                  <a:schemeClr val="tx1"/>
                </a:solidFill>
                <a:latin typeface="Arial" charset="0"/>
              </a:defRPr>
            </a:lvl2pPr>
            <a:lvl3pPr marL="1143000" indent="-228600" eaLnBrk="0" hangingPunct="0">
              <a:defRPr sz="4100">
                <a:solidFill>
                  <a:schemeClr val="tx1"/>
                </a:solidFill>
                <a:latin typeface="Arial" charset="0"/>
              </a:defRPr>
            </a:lvl3pPr>
            <a:lvl4pPr marL="1600200" indent="-228600" eaLnBrk="0" hangingPunct="0">
              <a:defRPr sz="4100">
                <a:solidFill>
                  <a:schemeClr val="tx1"/>
                </a:solidFill>
                <a:latin typeface="Arial" charset="0"/>
              </a:defRPr>
            </a:lvl4pPr>
            <a:lvl5pPr marL="2057400" indent="-228600" eaLnBrk="0" hangingPunct="0">
              <a:defRPr sz="4100">
                <a:solidFill>
                  <a:schemeClr val="tx1"/>
                </a:solidFill>
                <a:latin typeface="Arial" charset="0"/>
              </a:defRPr>
            </a:lvl5pPr>
            <a:lvl6pPr marL="2514600" indent="-228600" algn="ctr" eaLnBrk="0" fontAlgn="base" hangingPunct="0">
              <a:spcBef>
                <a:spcPct val="0"/>
              </a:spcBef>
              <a:spcAft>
                <a:spcPct val="0"/>
              </a:spcAft>
              <a:defRPr sz="4100">
                <a:solidFill>
                  <a:schemeClr val="tx1"/>
                </a:solidFill>
                <a:latin typeface="Arial" charset="0"/>
              </a:defRPr>
            </a:lvl6pPr>
            <a:lvl7pPr marL="2971800" indent="-228600" algn="ctr" eaLnBrk="0" fontAlgn="base" hangingPunct="0">
              <a:spcBef>
                <a:spcPct val="0"/>
              </a:spcBef>
              <a:spcAft>
                <a:spcPct val="0"/>
              </a:spcAft>
              <a:defRPr sz="4100">
                <a:solidFill>
                  <a:schemeClr val="tx1"/>
                </a:solidFill>
                <a:latin typeface="Arial" charset="0"/>
              </a:defRPr>
            </a:lvl7pPr>
            <a:lvl8pPr marL="3429000" indent="-228600" algn="ctr" eaLnBrk="0" fontAlgn="base" hangingPunct="0">
              <a:spcBef>
                <a:spcPct val="0"/>
              </a:spcBef>
              <a:spcAft>
                <a:spcPct val="0"/>
              </a:spcAft>
              <a:defRPr sz="4100">
                <a:solidFill>
                  <a:schemeClr val="tx1"/>
                </a:solidFill>
                <a:latin typeface="Arial" charset="0"/>
              </a:defRPr>
            </a:lvl8pPr>
            <a:lvl9pPr marL="3886200" indent="-228600" algn="ctr" eaLnBrk="0" fontAlgn="base" hangingPunct="0">
              <a:spcBef>
                <a:spcPct val="0"/>
              </a:spcBef>
              <a:spcAft>
                <a:spcPct val="0"/>
              </a:spcAft>
              <a:defRPr sz="4100">
                <a:solidFill>
                  <a:schemeClr val="tx1"/>
                </a:solidFill>
                <a:latin typeface="Arial" charset="0"/>
              </a:defRPr>
            </a:lvl9pPr>
          </a:lstStyle>
          <a:p>
            <a:pPr eaLnBrk="1" hangingPunct="1"/>
            <a:fld id="{CD134E31-6E0A-4A2B-A11C-2548325D16F9}" type="slidenum">
              <a:rPr lang="en-US" altLang="en-US" sz="1200"/>
              <a:pPr eaLnBrk="1" hangingPunct="1"/>
              <a:t>1</a:t>
            </a:fld>
            <a:endParaRPr lang="en-US" altLang="en-US" sz="1200"/>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0" y="4260850"/>
            <a:ext cx="38862000" cy="29400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6858000" y="7772400"/>
            <a:ext cx="32004000" cy="35052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9588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286000" y="549275"/>
            <a:ext cx="41148000" cy="2286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286000" y="3200400"/>
            <a:ext cx="41148000" cy="90519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1721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3147000" y="549275"/>
            <a:ext cx="10287000" cy="1170305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0" y="549275"/>
            <a:ext cx="30708600" cy="1170305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68774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0" y="549275"/>
            <a:ext cx="41148000" cy="2286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2286000" y="3200400"/>
            <a:ext cx="41148000" cy="90519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8305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11563" y="8813800"/>
            <a:ext cx="38862000" cy="272415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611563" y="5813425"/>
            <a:ext cx="38862000" cy="3000375"/>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26771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0" y="549275"/>
            <a:ext cx="41148000" cy="2286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0" y="3200400"/>
            <a:ext cx="20497800" cy="90519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936200" y="3200400"/>
            <a:ext cx="20497800" cy="90519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1469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86000" y="549275"/>
            <a:ext cx="41148000" cy="2286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286000" y="3070225"/>
            <a:ext cx="20200938" cy="12795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286000" y="4349750"/>
            <a:ext cx="20200938" cy="79025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3225125" y="3070225"/>
            <a:ext cx="20208875" cy="12795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3225125" y="4349750"/>
            <a:ext cx="20208875" cy="79025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2398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86000" y="549275"/>
            <a:ext cx="41148000" cy="2286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155463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6494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00" y="546100"/>
            <a:ext cx="15041563" cy="23241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875250" y="546100"/>
            <a:ext cx="25558750" cy="117062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286000" y="2870200"/>
            <a:ext cx="15041563" cy="93821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04163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61438" y="9601200"/>
            <a:ext cx="27432000" cy="113347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961438" y="1225550"/>
            <a:ext cx="27432000" cy="8229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961438" y="10734675"/>
            <a:ext cx="27432000" cy="160972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2261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16"/>
          <p:cNvGraphicFramePr>
            <a:graphicFrameLocks noChangeAspect="1"/>
          </p:cNvGraphicFramePr>
          <p:nvPr userDrawn="1"/>
        </p:nvGraphicFramePr>
        <p:xfrm>
          <a:off x="38893750" y="13481050"/>
          <a:ext cx="5875338" cy="128588"/>
        </p:xfrm>
        <a:graphic>
          <a:graphicData uri="http://schemas.openxmlformats.org/presentationml/2006/ole">
            <mc:AlternateContent xmlns:mc="http://schemas.openxmlformats.org/markup-compatibility/2006">
              <mc:Choice xmlns:v="urn:schemas-microsoft-com:vml" Requires="v">
                <p:oleObj spid="_x0000_s1028" name="CorelDRAW" r:id="rId14" imgW="8828280" imgH="313200" progId="CorelDRAW.Graphic.13">
                  <p:embed/>
                </p:oleObj>
              </mc:Choice>
              <mc:Fallback>
                <p:oleObj name="CorelDRAW" r:id="rId14" imgW="8828280" imgH="313200" progId="CorelDRAW.Graphic.13">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93750" y="13481050"/>
                        <a:ext cx="5875338" cy="1285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090738" rtl="0" eaLnBrk="0" fontAlgn="base" hangingPunct="0">
        <a:spcBef>
          <a:spcPct val="0"/>
        </a:spcBef>
        <a:spcAft>
          <a:spcPct val="0"/>
        </a:spcAft>
        <a:defRPr sz="10100">
          <a:solidFill>
            <a:schemeClr val="tx2"/>
          </a:solidFill>
          <a:latin typeface="+mj-lt"/>
          <a:ea typeface="+mj-ea"/>
          <a:cs typeface="+mj-cs"/>
        </a:defRPr>
      </a:lvl1pPr>
      <a:lvl2pPr algn="ctr" defTabSz="2090738" rtl="0" eaLnBrk="0" fontAlgn="base" hangingPunct="0">
        <a:spcBef>
          <a:spcPct val="0"/>
        </a:spcBef>
        <a:spcAft>
          <a:spcPct val="0"/>
        </a:spcAft>
        <a:defRPr sz="10100">
          <a:solidFill>
            <a:schemeClr val="tx2"/>
          </a:solidFill>
          <a:latin typeface="Arial" charset="0"/>
        </a:defRPr>
      </a:lvl2pPr>
      <a:lvl3pPr algn="ctr" defTabSz="2090738" rtl="0" eaLnBrk="0" fontAlgn="base" hangingPunct="0">
        <a:spcBef>
          <a:spcPct val="0"/>
        </a:spcBef>
        <a:spcAft>
          <a:spcPct val="0"/>
        </a:spcAft>
        <a:defRPr sz="10100">
          <a:solidFill>
            <a:schemeClr val="tx2"/>
          </a:solidFill>
          <a:latin typeface="Arial" charset="0"/>
        </a:defRPr>
      </a:lvl3pPr>
      <a:lvl4pPr algn="ctr" defTabSz="2090738" rtl="0" eaLnBrk="0" fontAlgn="base" hangingPunct="0">
        <a:spcBef>
          <a:spcPct val="0"/>
        </a:spcBef>
        <a:spcAft>
          <a:spcPct val="0"/>
        </a:spcAft>
        <a:defRPr sz="10100">
          <a:solidFill>
            <a:schemeClr val="tx2"/>
          </a:solidFill>
          <a:latin typeface="Arial" charset="0"/>
        </a:defRPr>
      </a:lvl4pPr>
      <a:lvl5pPr algn="ctr" defTabSz="2090738" rtl="0" eaLnBrk="0" fontAlgn="base" hangingPunct="0">
        <a:spcBef>
          <a:spcPct val="0"/>
        </a:spcBef>
        <a:spcAft>
          <a:spcPct val="0"/>
        </a:spcAft>
        <a:defRPr sz="10100">
          <a:solidFill>
            <a:schemeClr val="tx2"/>
          </a:solidFill>
          <a:latin typeface="Arial" charset="0"/>
        </a:defRPr>
      </a:lvl5pPr>
      <a:lvl6pPr marL="457200" algn="ctr" defTabSz="2090738" rtl="0" fontAlgn="base">
        <a:spcBef>
          <a:spcPct val="0"/>
        </a:spcBef>
        <a:spcAft>
          <a:spcPct val="0"/>
        </a:spcAft>
        <a:defRPr sz="10100">
          <a:solidFill>
            <a:schemeClr val="tx2"/>
          </a:solidFill>
          <a:latin typeface="Arial" charset="0"/>
        </a:defRPr>
      </a:lvl6pPr>
      <a:lvl7pPr marL="914400" algn="ctr" defTabSz="2090738" rtl="0" fontAlgn="base">
        <a:spcBef>
          <a:spcPct val="0"/>
        </a:spcBef>
        <a:spcAft>
          <a:spcPct val="0"/>
        </a:spcAft>
        <a:defRPr sz="10100">
          <a:solidFill>
            <a:schemeClr val="tx2"/>
          </a:solidFill>
          <a:latin typeface="Arial" charset="0"/>
        </a:defRPr>
      </a:lvl7pPr>
      <a:lvl8pPr marL="1371600" algn="ctr" defTabSz="2090738" rtl="0" fontAlgn="base">
        <a:spcBef>
          <a:spcPct val="0"/>
        </a:spcBef>
        <a:spcAft>
          <a:spcPct val="0"/>
        </a:spcAft>
        <a:defRPr sz="10100">
          <a:solidFill>
            <a:schemeClr val="tx2"/>
          </a:solidFill>
          <a:latin typeface="Arial" charset="0"/>
        </a:defRPr>
      </a:lvl8pPr>
      <a:lvl9pPr marL="1828800" algn="ctr" defTabSz="2090738" rtl="0" fontAlgn="base">
        <a:spcBef>
          <a:spcPct val="0"/>
        </a:spcBef>
        <a:spcAft>
          <a:spcPct val="0"/>
        </a:spcAft>
        <a:defRPr sz="10100">
          <a:solidFill>
            <a:schemeClr val="tx2"/>
          </a:solidFill>
          <a:latin typeface="Arial" charset="0"/>
        </a:defRPr>
      </a:lvl9pPr>
    </p:titleStyle>
    <p:bodyStyle>
      <a:lvl1pPr marL="784225" indent="-784225" algn="l" defTabSz="2090738" rtl="0" eaLnBrk="0" fontAlgn="base" hangingPunct="0">
        <a:spcBef>
          <a:spcPct val="20000"/>
        </a:spcBef>
        <a:spcAft>
          <a:spcPct val="0"/>
        </a:spcAft>
        <a:buChar char="•"/>
        <a:defRPr sz="7300">
          <a:solidFill>
            <a:schemeClr val="tx1"/>
          </a:solidFill>
          <a:latin typeface="+mn-lt"/>
          <a:ea typeface="+mn-ea"/>
          <a:cs typeface="+mn-cs"/>
        </a:defRPr>
      </a:lvl1pPr>
      <a:lvl2pPr marL="1697038" indent="-652463" algn="l" defTabSz="2090738" rtl="0" eaLnBrk="0" fontAlgn="base" hangingPunct="0">
        <a:spcBef>
          <a:spcPct val="20000"/>
        </a:spcBef>
        <a:spcAft>
          <a:spcPct val="0"/>
        </a:spcAft>
        <a:buChar char="–"/>
        <a:defRPr sz="6400">
          <a:solidFill>
            <a:schemeClr val="tx1"/>
          </a:solidFill>
          <a:latin typeface="+mn-lt"/>
        </a:defRPr>
      </a:lvl2pPr>
      <a:lvl3pPr marL="2613025" indent="-522288" algn="l" defTabSz="2090738" rtl="0" eaLnBrk="0" fontAlgn="base" hangingPunct="0">
        <a:spcBef>
          <a:spcPct val="20000"/>
        </a:spcBef>
        <a:spcAft>
          <a:spcPct val="0"/>
        </a:spcAft>
        <a:buChar char="•"/>
        <a:defRPr sz="5500">
          <a:solidFill>
            <a:schemeClr val="tx1"/>
          </a:solidFill>
          <a:latin typeface="+mn-lt"/>
        </a:defRPr>
      </a:lvl3pPr>
      <a:lvl4pPr marL="3656013" indent="-520700" algn="l" defTabSz="2090738" rtl="0" eaLnBrk="0" fontAlgn="base" hangingPunct="0">
        <a:spcBef>
          <a:spcPct val="20000"/>
        </a:spcBef>
        <a:spcAft>
          <a:spcPct val="0"/>
        </a:spcAft>
        <a:buChar char="–"/>
        <a:defRPr sz="4600">
          <a:solidFill>
            <a:schemeClr val="tx1"/>
          </a:solidFill>
          <a:latin typeface="+mn-lt"/>
        </a:defRPr>
      </a:lvl4pPr>
      <a:lvl5pPr marL="4702175" indent="-522288" algn="l" defTabSz="2090738" rtl="0" eaLnBrk="0" fontAlgn="base" hangingPunct="0">
        <a:spcBef>
          <a:spcPct val="20000"/>
        </a:spcBef>
        <a:spcAft>
          <a:spcPct val="0"/>
        </a:spcAft>
        <a:buChar char="»"/>
        <a:defRPr sz="4600">
          <a:solidFill>
            <a:schemeClr val="tx1"/>
          </a:solidFill>
          <a:latin typeface="+mn-lt"/>
        </a:defRPr>
      </a:lvl5pPr>
      <a:lvl6pPr marL="5159375" indent="-522288" algn="l" defTabSz="2090738" rtl="0" fontAlgn="base">
        <a:spcBef>
          <a:spcPct val="20000"/>
        </a:spcBef>
        <a:spcAft>
          <a:spcPct val="0"/>
        </a:spcAft>
        <a:buChar char="»"/>
        <a:defRPr sz="4600">
          <a:solidFill>
            <a:schemeClr val="tx1"/>
          </a:solidFill>
          <a:latin typeface="+mn-lt"/>
        </a:defRPr>
      </a:lvl6pPr>
      <a:lvl7pPr marL="5616575" indent="-522288" algn="l" defTabSz="2090738" rtl="0" fontAlgn="base">
        <a:spcBef>
          <a:spcPct val="20000"/>
        </a:spcBef>
        <a:spcAft>
          <a:spcPct val="0"/>
        </a:spcAft>
        <a:buChar char="»"/>
        <a:defRPr sz="4600">
          <a:solidFill>
            <a:schemeClr val="tx1"/>
          </a:solidFill>
          <a:latin typeface="+mn-lt"/>
        </a:defRPr>
      </a:lvl7pPr>
      <a:lvl8pPr marL="6073775" indent="-522288" algn="l" defTabSz="2090738" rtl="0" fontAlgn="base">
        <a:spcBef>
          <a:spcPct val="20000"/>
        </a:spcBef>
        <a:spcAft>
          <a:spcPct val="0"/>
        </a:spcAft>
        <a:buChar char="»"/>
        <a:defRPr sz="4600">
          <a:solidFill>
            <a:schemeClr val="tx1"/>
          </a:solidFill>
          <a:latin typeface="+mn-lt"/>
        </a:defRPr>
      </a:lvl8pPr>
      <a:lvl9pPr marL="6530975" indent="-522288" algn="l" defTabSz="2090738" rtl="0" fontAlgn="base">
        <a:spcBef>
          <a:spcPct val="20000"/>
        </a:spcBef>
        <a:spcAft>
          <a:spcPct val="0"/>
        </a:spcAft>
        <a:buChar char="»"/>
        <a:defRPr sz="4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104"/>
          <p:cNvSpPr>
            <a:spLocks noChangeArrowheads="1"/>
          </p:cNvSpPr>
          <p:nvPr/>
        </p:nvSpPr>
        <p:spPr bwMode="auto">
          <a:xfrm>
            <a:off x="27716163" y="2540000"/>
            <a:ext cx="8154987" cy="10826750"/>
          </a:xfrm>
          <a:prstGeom prst="roundRect">
            <a:avLst>
              <a:gd name="adj" fmla="val 7000"/>
            </a:avLst>
          </a:prstGeom>
          <a:solidFill>
            <a:schemeClr val="bg1"/>
          </a:solidFill>
          <a:ln w="9525">
            <a:solidFill>
              <a:schemeClr val="tx1"/>
            </a:solidFill>
            <a:round/>
            <a:headEnd/>
            <a:tailEnd/>
          </a:ln>
        </p:spPr>
        <p:txBody>
          <a:bodyPr wrap="none" anchor="ctr"/>
          <a:lstStyle>
            <a:lvl1pPr eaLnBrk="0" hangingPunct="0">
              <a:defRPr sz="4100">
                <a:solidFill>
                  <a:schemeClr val="tx1"/>
                </a:solidFill>
                <a:latin typeface="Arial" charset="0"/>
              </a:defRPr>
            </a:lvl1pPr>
            <a:lvl2pPr marL="742950" indent="-285750" eaLnBrk="0" hangingPunct="0">
              <a:defRPr sz="4100">
                <a:solidFill>
                  <a:schemeClr val="tx1"/>
                </a:solidFill>
                <a:latin typeface="Arial" charset="0"/>
              </a:defRPr>
            </a:lvl2pPr>
            <a:lvl3pPr marL="1143000" indent="-228600" eaLnBrk="0" hangingPunct="0">
              <a:defRPr sz="4100">
                <a:solidFill>
                  <a:schemeClr val="tx1"/>
                </a:solidFill>
                <a:latin typeface="Arial" charset="0"/>
              </a:defRPr>
            </a:lvl3pPr>
            <a:lvl4pPr marL="1600200" indent="-228600" eaLnBrk="0" hangingPunct="0">
              <a:defRPr sz="4100">
                <a:solidFill>
                  <a:schemeClr val="tx1"/>
                </a:solidFill>
                <a:latin typeface="Arial" charset="0"/>
              </a:defRPr>
            </a:lvl4pPr>
            <a:lvl5pPr marL="2057400" indent="-228600" eaLnBrk="0" hangingPunct="0">
              <a:defRPr sz="4100">
                <a:solidFill>
                  <a:schemeClr val="tx1"/>
                </a:solidFill>
                <a:latin typeface="Arial" charset="0"/>
              </a:defRPr>
            </a:lvl5pPr>
            <a:lvl6pPr marL="2514600" indent="-228600" algn="ctr" eaLnBrk="0" fontAlgn="base" hangingPunct="0">
              <a:spcBef>
                <a:spcPct val="0"/>
              </a:spcBef>
              <a:spcAft>
                <a:spcPct val="0"/>
              </a:spcAft>
              <a:defRPr sz="4100">
                <a:solidFill>
                  <a:schemeClr val="tx1"/>
                </a:solidFill>
                <a:latin typeface="Arial" charset="0"/>
              </a:defRPr>
            </a:lvl6pPr>
            <a:lvl7pPr marL="2971800" indent="-228600" algn="ctr" eaLnBrk="0" fontAlgn="base" hangingPunct="0">
              <a:spcBef>
                <a:spcPct val="0"/>
              </a:spcBef>
              <a:spcAft>
                <a:spcPct val="0"/>
              </a:spcAft>
              <a:defRPr sz="4100">
                <a:solidFill>
                  <a:schemeClr val="tx1"/>
                </a:solidFill>
                <a:latin typeface="Arial" charset="0"/>
              </a:defRPr>
            </a:lvl7pPr>
            <a:lvl8pPr marL="3429000" indent="-228600" algn="ctr" eaLnBrk="0" fontAlgn="base" hangingPunct="0">
              <a:spcBef>
                <a:spcPct val="0"/>
              </a:spcBef>
              <a:spcAft>
                <a:spcPct val="0"/>
              </a:spcAft>
              <a:defRPr sz="4100">
                <a:solidFill>
                  <a:schemeClr val="tx1"/>
                </a:solidFill>
                <a:latin typeface="Arial" charset="0"/>
              </a:defRPr>
            </a:lvl8pPr>
            <a:lvl9pPr marL="3886200" indent="-228600" algn="ctr" eaLnBrk="0" fontAlgn="base" hangingPunct="0">
              <a:spcBef>
                <a:spcPct val="0"/>
              </a:spcBef>
              <a:spcAft>
                <a:spcPct val="0"/>
              </a:spcAft>
              <a:defRPr sz="4100">
                <a:solidFill>
                  <a:schemeClr val="tx1"/>
                </a:solidFill>
                <a:latin typeface="Arial" charset="0"/>
              </a:defRPr>
            </a:lvl9pPr>
          </a:lstStyle>
          <a:p>
            <a:pPr eaLnBrk="1" hangingPunct="1"/>
            <a:endParaRPr lang="en-US" altLang="en-US"/>
          </a:p>
        </p:txBody>
      </p:sp>
      <p:sp>
        <p:nvSpPr>
          <p:cNvPr id="2051" name="AutoShape 105"/>
          <p:cNvSpPr>
            <a:spLocks noChangeArrowheads="1"/>
          </p:cNvSpPr>
          <p:nvPr/>
        </p:nvSpPr>
        <p:spPr bwMode="auto">
          <a:xfrm>
            <a:off x="9609138" y="2540000"/>
            <a:ext cx="8154987" cy="10826750"/>
          </a:xfrm>
          <a:prstGeom prst="roundRect">
            <a:avLst>
              <a:gd name="adj" fmla="val 7000"/>
            </a:avLst>
          </a:prstGeom>
          <a:solidFill>
            <a:schemeClr val="bg1"/>
          </a:solidFill>
          <a:ln w="9525">
            <a:solidFill>
              <a:schemeClr val="tx1"/>
            </a:solidFill>
            <a:round/>
            <a:headEnd/>
            <a:tailEnd/>
          </a:ln>
        </p:spPr>
        <p:txBody>
          <a:bodyPr wrap="none" anchor="ctr"/>
          <a:lstStyle>
            <a:lvl1pPr eaLnBrk="0" hangingPunct="0">
              <a:defRPr sz="4100">
                <a:solidFill>
                  <a:schemeClr val="tx1"/>
                </a:solidFill>
                <a:latin typeface="Arial" charset="0"/>
              </a:defRPr>
            </a:lvl1pPr>
            <a:lvl2pPr marL="742950" indent="-285750" eaLnBrk="0" hangingPunct="0">
              <a:defRPr sz="4100">
                <a:solidFill>
                  <a:schemeClr val="tx1"/>
                </a:solidFill>
                <a:latin typeface="Arial" charset="0"/>
              </a:defRPr>
            </a:lvl2pPr>
            <a:lvl3pPr marL="1143000" indent="-228600" eaLnBrk="0" hangingPunct="0">
              <a:defRPr sz="4100">
                <a:solidFill>
                  <a:schemeClr val="tx1"/>
                </a:solidFill>
                <a:latin typeface="Arial" charset="0"/>
              </a:defRPr>
            </a:lvl3pPr>
            <a:lvl4pPr marL="1600200" indent="-228600" eaLnBrk="0" hangingPunct="0">
              <a:defRPr sz="4100">
                <a:solidFill>
                  <a:schemeClr val="tx1"/>
                </a:solidFill>
                <a:latin typeface="Arial" charset="0"/>
              </a:defRPr>
            </a:lvl4pPr>
            <a:lvl5pPr marL="2057400" indent="-228600" eaLnBrk="0" hangingPunct="0">
              <a:defRPr sz="4100">
                <a:solidFill>
                  <a:schemeClr val="tx1"/>
                </a:solidFill>
                <a:latin typeface="Arial" charset="0"/>
              </a:defRPr>
            </a:lvl5pPr>
            <a:lvl6pPr marL="2514600" indent="-228600" algn="ctr" eaLnBrk="0" fontAlgn="base" hangingPunct="0">
              <a:spcBef>
                <a:spcPct val="0"/>
              </a:spcBef>
              <a:spcAft>
                <a:spcPct val="0"/>
              </a:spcAft>
              <a:defRPr sz="4100">
                <a:solidFill>
                  <a:schemeClr val="tx1"/>
                </a:solidFill>
                <a:latin typeface="Arial" charset="0"/>
              </a:defRPr>
            </a:lvl6pPr>
            <a:lvl7pPr marL="2971800" indent="-228600" algn="ctr" eaLnBrk="0" fontAlgn="base" hangingPunct="0">
              <a:spcBef>
                <a:spcPct val="0"/>
              </a:spcBef>
              <a:spcAft>
                <a:spcPct val="0"/>
              </a:spcAft>
              <a:defRPr sz="4100">
                <a:solidFill>
                  <a:schemeClr val="tx1"/>
                </a:solidFill>
                <a:latin typeface="Arial" charset="0"/>
              </a:defRPr>
            </a:lvl7pPr>
            <a:lvl8pPr marL="3429000" indent="-228600" algn="ctr" eaLnBrk="0" fontAlgn="base" hangingPunct="0">
              <a:spcBef>
                <a:spcPct val="0"/>
              </a:spcBef>
              <a:spcAft>
                <a:spcPct val="0"/>
              </a:spcAft>
              <a:defRPr sz="4100">
                <a:solidFill>
                  <a:schemeClr val="tx1"/>
                </a:solidFill>
                <a:latin typeface="Arial" charset="0"/>
              </a:defRPr>
            </a:lvl8pPr>
            <a:lvl9pPr marL="3886200" indent="-228600" algn="ctr" eaLnBrk="0" fontAlgn="base" hangingPunct="0">
              <a:spcBef>
                <a:spcPct val="0"/>
              </a:spcBef>
              <a:spcAft>
                <a:spcPct val="0"/>
              </a:spcAft>
              <a:defRPr sz="4100">
                <a:solidFill>
                  <a:schemeClr val="tx1"/>
                </a:solidFill>
                <a:latin typeface="Arial" charset="0"/>
              </a:defRPr>
            </a:lvl9pPr>
          </a:lstStyle>
          <a:p>
            <a:pPr eaLnBrk="1" hangingPunct="1"/>
            <a:endParaRPr lang="en-US" altLang="en-US"/>
          </a:p>
        </p:txBody>
      </p:sp>
      <p:sp>
        <p:nvSpPr>
          <p:cNvPr id="2052" name="AutoShape 106"/>
          <p:cNvSpPr>
            <a:spLocks noChangeArrowheads="1"/>
          </p:cNvSpPr>
          <p:nvPr/>
        </p:nvSpPr>
        <p:spPr bwMode="auto">
          <a:xfrm>
            <a:off x="18630900" y="2540000"/>
            <a:ext cx="8154988" cy="10826750"/>
          </a:xfrm>
          <a:prstGeom prst="roundRect">
            <a:avLst>
              <a:gd name="adj" fmla="val 7000"/>
            </a:avLst>
          </a:prstGeom>
          <a:solidFill>
            <a:schemeClr val="bg1"/>
          </a:solidFill>
          <a:ln w="9525">
            <a:solidFill>
              <a:schemeClr val="tx1"/>
            </a:solidFill>
            <a:round/>
            <a:headEnd/>
            <a:tailEnd/>
          </a:ln>
        </p:spPr>
        <p:txBody>
          <a:bodyPr wrap="none" anchor="ctr"/>
          <a:lstStyle>
            <a:lvl1pPr eaLnBrk="0" hangingPunct="0">
              <a:defRPr sz="4100">
                <a:solidFill>
                  <a:schemeClr val="tx1"/>
                </a:solidFill>
                <a:latin typeface="Arial" charset="0"/>
              </a:defRPr>
            </a:lvl1pPr>
            <a:lvl2pPr marL="742950" indent="-285750" eaLnBrk="0" hangingPunct="0">
              <a:defRPr sz="4100">
                <a:solidFill>
                  <a:schemeClr val="tx1"/>
                </a:solidFill>
                <a:latin typeface="Arial" charset="0"/>
              </a:defRPr>
            </a:lvl2pPr>
            <a:lvl3pPr marL="1143000" indent="-228600" eaLnBrk="0" hangingPunct="0">
              <a:defRPr sz="4100">
                <a:solidFill>
                  <a:schemeClr val="tx1"/>
                </a:solidFill>
                <a:latin typeface="Arial" charset="0"/>
              </a:defRPr>
            </a:lvl3pPr>
            <a:lvl4pPr marL="1600200" indent="-228600" eaLnBrk="0" hangingPunct="0">
              <a:defRPr sz="4100">
                <a:solidFill>
                  <a:schemeClr val="tx1"/>
                </a:solidFill>
                <a:latin typeface="Arial" charset="0"/>
              </a:defRPr>
            </a:lvl4pPr>
            <a:lvl5pPr marL="2057400" indent="-228600" eaLnBrk="0" hangingPunct="0">
              <a:defRPr sz="4100">
                <a:solidFill>
                  <a:schemeClr val="tx1"/>
                </a:solidFill>
                <a:latin typeface="Arial" charset="0"/>
              </a:defRPr>
            </a:lvl5pPr>
            <a:lvl6pPr marL="2514600" indent="-228600" algn="ctr" eaLnBrk="0" fontAlgn="base" hangingPunct="0">
              <a:spcBef>
                <a:spcPct val="0"/>
              </a:spcBef>
              <a:spcAft>
                <a:spcPct val="0"/>
              </a:spcAft>
              <a:defRPr sz="4100">
                <a:solidFill>
                  <a:schemeClr val="tx1"/>
                </a:solidFill>
                <a:latin typeface="Arial" charset="0"/>
              </a:defRPr>
            </a:lvl6pPr>
            <a:lvl7pPr marL="2971800" indent="-228600" algn="ctr" eaLnBrk="0" fontAlgn="base" hangingPunct="0">
              <a:spcBef>
                <a:spcPct val="0"/>
              </a:spcBef>
              <a:spcAft>
                <a:spcPct val="0"/>
              </a:spcAft>
              <a:defRPr sz="4100">
                <a:solidFill>
                  <a:schemeClr val="tx1"/>
                </a:solidFill>
                <a:latin typeface="Arial" charset="0"/>
              </a:defRPr>
            </a:lvl7pPr>
            <a:lvl8pPr marL="3429000" indent="-228600" algn="ctr" eaLnBrk="0" fontAlgn="base" hangingPunct="0">
              <a:spcBef>
                <a:spcPct val="0"/>
              </a:spcBef>
              <a:spcAft>
                <a:spcPct val="0"/>
              </a:spcAft>
              <a:defRPr sz="4100">
                <a:solidFill>
                  <a:schemeClr val="tx1"/>
                </a:solidFill>
                <a:latin typeface="Arial" charset="0"/>
              </a:defRPr>
            </a:lvl8pPr>
            <a:lvl9pPr marL="3886200" indent="-228600" algn="ctr" eaLnBrk="0" fontAlgn="base" hangingPunct="0">
              <a:spcBef>
                <a:spcPct val="0"/>
              </a:spcBef>
              <a:spcAft>
                <a:spcPct val="0"/>
              </a:spcAft>
              <a:defRPr sz="4100">
                <a:solidFill>
                  <a:schemeClr val="tx1"/>
                </a:solidFill>
                <a:latin typeface="Arial" charset="0"/>
              </a:defRPr>
            </a:lvl9pPr>
          </a:lstStyle>
          <a:p>
            <a:pPr eaLnBrk="1" hangingPunct="1"/>
            <a:endParaRPr lang="en-US" altLang="en-US"/>
          </a:p>
        </p:txBody>
      </p:sp>
      <p:sp>
        <p:nvSpPr>
          <p:cNvPr id="2053" name="AutoShape 107"/>
          <p:cNvSpPr>
            <a:spLocks noChangeArrowheads="1"/>
          </p:cNvSpPr>
          <p:nvPr/>
        </p:nvSpPr>
        <p:spPr bwMode="auto">
          <a:xfrm>
            <a:off x="654050" y="2540000"/>
            <a:ext cx="8154988" cy="10826750"/>
          </a:xfrm>
          <a:prstGeom prst="roundRect">
            <a:avLst>
              <a:gd name="adj" fmla="val 7000"/>
            </a:avLst>
          </a:prstGeom>
          <a:solidFill>
            <a:schemeClr val="bg1"/>
          </a:solidFill>
          <a:ln w="9525">
            <a:solidFill>
              <a:schemeClr val="tx1"/>
            </a:solidFill>
            <a:round/>
            <a:headEnd/>
            <a:tailEnd/>
          </a:ln>
        </p:spPr>
        <p:txBody>
          <a:bodyPr wrap="none" anchor="ctr"/>
          <a:lstStyle>
            <a:lvl1pPr eaLnBrk="0" hangingPunct="0">
              <a:defRPr sz="4100">
                <a:solidFill>
                  <a:schemeClr val="tx1"/>
                </a:solidFill>
                <a:latin typeface="Arial" charset="0"/>
              </a:defRPr>
            </a:lvl1pPr>
            <a:lvl2pPr marL="742950" indent="-285750" eaLnBrk="0" hangingPunct="0">
              <a:defRPr sz="4100">
                <a:solidFill>
                  <a:schemeClr val="tx1"/>
                </a:solidFill>
                <a:latin typeface="Arial" charset="0"/>
              </a:defRPr>
            </a:lvl2pPr>
            <a:lvl3pPr marL="1143000" indent="-228600" eaLnBrk="0" hangingPunct="0">
              <a:defRPr sz="4100">
                <a:solidFill>
                  <a:schemeClr val="tx1"/>
                </a:solidFill>
                <a:latin typeface="Arial" charset="0"/>
              </a:defRPr>
            </a:lvl3pPr>
            <a:lvl4pPr marL="1600200" indent="-228600" eaLnBrk="0" hangingPunct="0">
              <a:defRPr sz="4100">
                <a:solidFill>
                  <a:schemeClr val="tx1"/>
                </a:solidFill>
                <a:latin typeface="Arial" charset="0"/>
              </a:defRPr>
            </a:lvl4pPr>
            <a:lvl5pPr marL="2057400" indent="-228600" eaLnBrk="0" hangingPunct="0">
              <a:defRPr sz="4100">
                <a:solidFill>
                  <a:schemeClr val="tx1"/>
                </a:solidFill>
                <a:latin typeface="Arial" charset="0"/>
              </a:defRPr>
            </a:lvl5pPr>
            <a:lvl6pPr marL="2514600" indent="-228600" algn="ctr" eaLnBrk="0" fontAlgn="base" hangingPunct="0">
              <a:spcBef>
                <a:spcPct val="0"/>
              </a:spcBef>
              <a:spcAft>
                <a:spcPct val="0"/>
              </a:spcAft>
              <a:defRPr sz="4100">
                <a:solidFill>
                  <a:schemeClr val="tx1"/>
                </a:solidFill>
                <a:latin typeface="Arial" charset="0"/>
              </a:defRPr>
            </a:lvl6pPr>
            <a:lvl7pPr marL="2971800" indent="-228600" algn="ctr" eaLnBrk="0" fontAlgn="base" hangingPunct="0">
              <a:spcBef>
                <a:spcPct val="0"/>
              </a:spcBef>
              <a:spcAft>
                <a:spcPct val="0"/>
              </a:spcAft>
              <a:defRPr sz="4100">
                <a:solidFill>
                  <a:schemeClr val="tx1"/>
                </a:solidFill>
                <a:latin typeface="Arial" charset="0"/>
              </a:defRPr>
            </a:lvl7pPr>
            <a:lvl8pPr marL="3429000" indent="-228600" algn="ctr" eaLnBrk="0" fontAlgn="base" hangingPunct="0">
              <a:spcBef>
                <a:spcPct val="0"/>
              </a:spcBef>
              <a:spcAft>
                <a:spcPct val="0"/>
              </a:spcAft>
              <a:defRPr sz="4100">
                <a:solidFill>
                  <a:schemeClr val="tx1"/>
                </a:solidFill>
                <a:latin typeface="Arial" charset="0"/>
              </a:defRPr>
            </a:lvl8pPr>
            <a:lvl9pPr marL="3886200" indent="-228600" algn="ctr" eaLnBrk="0" fontAlgn="base" hangingPunct="0">
              <a:spcBef>
                <a:spcPct val="0"/>
              </a:spcBef>
              <a:spcAft>
                <a:spcPct val="0"/>
              </a:spcAft>
              <a:defRPr sz="4100">
                <a:solidFill>
                  <a:schemeClr val="tx1"/>
                </a:solidFill>
                <a:latin typeface="Arial" charset="0"/>
              </a:defRPr>
            </a:lvl9pPr>
          </a:lstStyle>
          <a:p>
            <a:pPr eaLnBrk="1" hangingPunct="1"/>
            <a:endParaRPr lang="en-US" altLang="en-US"/>
          </a:p>
        </p:txBody>
      </p:sp>
      <p:sp>
        <p:nvSpPr>
          <p:cNvPr id="2054" name="Text Box 108"/>
          <p:cNvSpPr txBox="1">
            <a:spLocks noChangeArrowheads="1"/>
          </p:cNvSpPr>
          <p:nvPr/>
        </p:nvSpPr>
        <p:spPr bwMode="auto">
          <a:xfrm>
            <a:off x="866775" y="3687763"/>
            <a:ext cx="7696200" cy="816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algn="l">
              <a:lnSpc>
                <a:spcPct val="95000"/>
              </a:lnSpc>
            </a:pPr>
            <a:r>
              <a:rPr lang="en-US" altLang="en-US" sz="1300">
                <a:latin typeface="Times New Roman" pitchFamily="18" charset="0"/>
              </a:rPr>
              <a:t>We hope you find this template useful! This one is set up to yield a 45x150” horizontal poster when we print it at 300%.</a:t>
            </a:r>
          </a:p>
          <a:p>
            <a:pPr algn="l">
              <a:lnSpc>
                <a:spcPct val="95000"/>
              </a:lnSpc>
            </a:pPr>
            <a:endParaRPr lang="en-US" altLang="en-US" sz="1300">
              <a:latin typeface="Times New Roman" pitchFamily="18" charset="0"/>
            </a:endParaRPr>
          </a:p>
          <a:p>
            <a:pPr algn="l">
              <a:lnSpc>
                <a:spcPct val="95000"/>
              </a:lnSpc>
            </a:pPr>
            <a:r>
              <a:rPr lang="en-US" altLang="en-US" sz="13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1300">
              <a:latin typeface="Times New Roman" pitchFamily="18" charset="0"/>
            </a:endParaRPr>
          </a:p>
          <a:p>
            <a:pPr algn="l">
              <a:lnSpc>
                <a:spcPct val="95000"/>
              </a:lnSpc>
            </a:pPr>
            <a:r>
              <a:rPr lang="en-US" altLang="en-US" sz="13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1300">
              <a:latin typeface="Times New Roman" pitchFamily="18" charset="0"/>
            </a:endParaRPr>
          </a:p>
          <a:p>
            <a:pPr algn="l">
              <a:lnSpc>
                <a:spcPct val="95000"/>
              </a:lnSpc>
            </a:pPr>
            <a:r>
              <a:rPr lang="en-US" altLang="en-US" sz="13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1300">
              <a:latin typeface="Times New Roman" pitchFamily="18" charset="0"/>
            </a:endParaRPr>
          </a:p>
          <a:p>
            <a:pPr algn="l">
              <a:lnSpc>
                <a:spcPct val="95000"/>
              </a:lnSpc>
            </a:pPr>
            <a:r>
              <a:rPr lang="en-US" altLang="en-US" sz="1300" b="1">
                <a:latin typeface="Times New Roman" pitchFamily="18" charset="0"/>
              </a:rPr>
              <a:t>How to bring things in from Excel® and Word®</a:t>
            </a:r>
            <a:endParaRPr lang="en-US" altLang="en-US" sz="1300">
              <a:latin typeface="Times New Roman" pitchFamily="18" charset="0"/>
            </a:endParaRPr>
          </a:p>
          <a:p>
            <a:pPr algn="l">
              <a:lnSpc>
                <a:spcPct val="95000"/>
              </a:lnSpc>
            </a:pPr>
            <a:endParaRPr lang="en-US" altLang="en-US" sz="1300">
              <a:latin typeface="Times New Roman" pitchFamily="18" charset="0"/>
            </a:endParaRPr>
          </a:p>
          <a:p>
            <a:pPr algn="l">
              <a:lnSpc>
                <a:spcPct val="95000"/>
              </a:lnSpc>
            </a:pPr>
            <a:r>
              <a:rPr lang="en-US" altLang="en-US" sz="1300" b="1">
                <a:latin typeface="Times New Roman" pitchFamily="18" charset="0"/>
              </a:rPr>
              <a:t>Excel</a:t>
            </a:r>
            <a:r>
              <a:rPr lang="en-US" altLang="en-US" sz="1300">
                <a:latin typeface="Times New Roman" pitchFamily="18" charset="0"/>
              </a:rPr>
              <a:t>- select the chart, hit edit-copy, and then edit-paste into PowerPoint®. The chart can then be stretched to fit as required. If you need to edit parts of the chart, it can be ungrouped. </a:t>
            </a:r>
            <a:r>
              <a:rPr lang="en-US" altLang="en-US" sz="1300" b="1" i="1" u="sng">
                <a:latin typeface="Times New Roman" pitchFamily="18" charset="0"/>
              </a:rPr>
              <a:t>Watch out</a:t>
            </a:r>
            <a:r>
              <a:rPr lang="en-US" altLang="en-US" sz="13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1300">
              <a:latin typeface="Times New Roman" pitchFamily="18" charset="0"/>
            </a:endParaRPr>
          </a:p>
          <a:p>
            <a:pPr algn="l">
              <a:lnSpc>
                <a:spcPct val="95000"/>
              </a:lnSpc>
            </a:pPr>
            <a:r>
              <a:rPr lang="en-US" altLang="en-US" sz="1300" b="1">
                <a:latin typeface="Times New Roman" pitchFamily="18" charset="0"/>
              </a:rPr>
              <a:t>Word</a:t>
            </a:r>
            <a:r>
              <a:rPr lang="en-US" altLang="en-US" sz="13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1300" b="1">
              <a:latin typeface="Times New Roman" pitchFamily="18" charset="0"/>
            </a:endParaRPr>
          </a:p>
          <a:p>
            <a:pPr algn="l">
              <a:lnSpc>
                <a:spcPct val="95000"/>
              </a:lnSpc>
            </a:pPr>
            <a:r>
              <a:rPr lang="en-US" altLang="en-US" sz="1300" b="1">
                <a:latin typeface="Times New Roman" pitchFamily="18" charset="0"/>
              </a:rPr>
              <a:t>Scans</a:t>
            </a:r>
            <a:endParaRPr lang="en-US" altLang="en-US" sz="1300">
              <a:latin typeface="Times New Roman" pitchFamily="18" charset="0"/>
            </a:endParaRPr>
          </a:p>
          <a:p>
            <a:pPr algn="l">
              <a:lnSpc>
                <a:spcPct val="95000"/>
              </a:lnSpc>
            </a:pPr>
            <a:endParaRPr lang="en-US" altLang="en-US" sz="1300">
              <a:latin typeface="Times New Roman" pitchFamily="18" charset="0"/>
            </a:endParaRPr>
          </a:p>
          <a:p>
            <a:pPr algn="l">
              <a:lnSpc>
                <a:spcPct val="95000"/>
              </a:lnSpc>
            </a:pPr>
            <a:r>
              <a:rPr lang="en-US" altLang="en-US" sz="1300">
                <a:latin typeface="Times New Roman" pitchFamily="18" charset="0"/>
              </a:rPr>
              <a:t>We need images to be 72 to 100 dpi in their </a:t>
            </a:r>
            <a:r>
              <a:rPr lang="en-US" altLang="en-US" sz="1300" u="sng">
                <a:latin typeface="Times New Roman" pitchFamily="18" charset="0"/>
              </a:rPr>
              <a:t>final size</a:t>
            </a:r>
            <a:r>
              <a:rPr lang="en-US" altLang="en-US" sz="13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1300">
              <a:latin typeface="Times New Roman" pitchFamily="18" charset="0"/>
            </a:endParaRPr>
          </a:p>
          <a:p>
            <a:pPr algn="l">
              <a:lnSpc>
                <a:spcPct val="95000"/>
              </a:lnSpc>
            </a:pPr>
            <a:r>
              <a:rPr lang="en-US" altLang="en-US" sz="13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1300">
              <a:latin typeface="Times New Roman" pitchFamily="18" charset="0"/>
            </a:endParaRPr>
          </a:p>
          <a:p>
            <a:pPr algn="l">
              <a:lnSpc>
                <a:spcPct val="95000"/>
              </a:lnSpc>
            </a:pPr>
            <a:r>
              <a:rPr lang="en-US" altLang="en-US" sz="1300" b="1">
                <a:latin typeface="Times New Roman" pitchFamily="18" charset="0"/>
              </a:rPr>
              <a:t>Preview: </a:t>
            </a:r>
            <a:r>
              <a:rPr lang="en-US" altLang="en-US" sz="1300">
                <a:latin typeface="Times New Roman" pitchFamily="18" charset="0"/>
              </a:rPr>
              <a:t>To see your in poster in actual  size, go to view-zoom-100%. Posters to be printed at 200% need to be viewed at 200%.</a:t>
            </a:r>
          </a:p>
          <a:p>
            <a:pPr algn="l">
              <a:lnSpc>
                <a:spcPct val="95000"/>
              </a:lnSpc>
            </a:pPr>
            <a:endParaRPr lang="en-US" altLang="en-US" sz="1300">
              <a:latin typeface="Times New Roman" pitchFamily="18" charset="0"/>
            </a:endParaRPr>
          </a:p>
          <a:p>
            <a:pPr algn="l">
              <a:lnSpc>
                <a:spcPct val="95000"/>
              </a:lnSpc>
            </a:pPr>
            <a:r>
              <a:rPr lang="en-US" altLang="en-US" sz="1300" b="1">
                <a:latin typeface="Times New Roman" pitchFamily="18" charset="0"/>
              </a:rPr>
              <a:t>Feedback:</a:t>
            </a:r>
            <a:r>
              <a:rPr lang="en-US" altLang="en-US" sz="1300">
                <a:latin typeface="Times New Roman" pitchFamily="18" charset="0"/>
              </a:rPr>
              <a:t> If you have comments about how this template worked for you, email to sales@megaprint.com.  </a:t>
            </a:r>
          </a:p>
          <a:p>
            <a:pPr algn="l">
              <a:lnSpc>
                <a:spcPct val="95000"/>
              </a:lnSpc>
            </a:pPr>
            <a:endParaRPr lang="en-US" altLang="en-US" sz="1300">
              <a:latin typeface="Times New Roman" pitchFamily="18" charset="0"/>
            </a:endParaRPr>
          </a:p>
          <a:p>
            <a:pPr algn="l">
              <a:lnSpc>
                <a:spcPct val="95000"/>
              </a:lnSpc>
            </a:pPr>
            <a:r>
              <a:rPr lang="en-US" altLang="en-US" sz="1300">
                <a:latin typeface="Times New Roman" pitchFamily="18" charset="0"/>
              </a:rPr>
              <a:t>We listen! Call us at 800-590-7850 if we can help in any way.</a:t>
            </a:r>
            <a:endParaRPr lang="en-US" altLang="en-US" sz="1300" b="1">
              <a:latin typeface="Times New Roman" pitchFamily="18" charset="0"/>
            </a:endParaRPr>
          </a:p>
        </p:txBody>
      </p:sp>
      <p:sp>
        <p:nvSpPr>
          <p:cNvPr id="2055" name="Text Box 109"/>
          <p:cNvSpPr txBox="1">
            <a:spLocks noChangeArrowheads="1"/>
          </p:cNvSpPr>
          <p:nvPr/>
        </p:nvSpPr>
        <p:spPr bwMode="auto">
          <a:xfrm>
            <a:off x="9775825" y="2730500"/>
            <a:ext cx="7735888"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3700" b="1"/>
              <a:t>Methods</a:t>
            </a:r>
          </a:p>
        </p:txBody>
      </p:sp>
      <p:sp>
        <p:nvSpPr>
          <p:cNvPr id="2056" name="Text Box 110"/>
          <p:cNvSpPr txBox="1">
            <a:spLocks noChangeArrowheads="1"/>
          </p:cNvSpPr>
          <p:nvPr/>
        </p:nvSpPr>
        <p:spPr bwMode="auto">
          <a:xfrm>
            <a:off x="27866975" y="2733675"/>
            <a:ext cx="7735888"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3700" b="1"/>
              <a:t>Results (continued)</a:t>
            </a:r>
          </a:p>
        </p:txBody>
      </p:sp>
      <p:sp>
        <p:nvSpPr>
          <p:cNvPr id="2057" name="AutoShape 111"/>
          <p:cNvSpPr>
            <a:spLocks noChangeArrowheads="1"/>
          </p:cNvSpPr>
          <p:nvPr/>
        </p:nvSpPr>
        <p:spPr bwMode="auto">
          <a:xfrm>
            <a:off x="711200" y="158750"/>
            <a:ext cx="44216638" cy="219075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p:spPr>
        <p:txBody>
          <a:bodyPr wrap="none" lIns="43537" tIns="21768" rIns="43537" bIns="21768" anchor="ct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endParaRPr lang="en-US" altLang="en-US" sz="3700">
              <a:solidFill>
                <a:schemeClr val="bg1"/>
              </a:solidFill>
            </a:endParaRPr>
          </a:p>
        </p:txBody>
      </p:sp>
      <p:sp>
        <p:nvSpPr>
          <p:cNvPr id="2058" name="Text Box 112"/>
          <p:cNvSpPr txBox="1">
            <a:spLocks noChangeArrowheads="1"/>
          </p:cNvSpPr>
          <p:nvPr/>
        </p:nvSpPr>
        <p:spPr bwMode="auto">
          <a:xfrm>
            <a:off x="6083300" y="265113"/>
            <a:ext cx="33520063" cy="171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5400" b="1"/>
              <a:t>Title of the Research Study</a:t>
            </a:r>
          </a:p>
          <a:p>
            <a:pPr eaLnBrk="1" hangingPunct="1"/>
            <a:r>
              <a:rPr lang="en-US" altLang="en-US" sz="3700" b="1"/>
              <a:t>PEOPLE WHO DID THE STUDY</a:t>
            </a:r>
          </a:p>
          <a:p>
            <a:pPr eaLnBrk="1" hangingPunct="1"/>
            <a:r>
              <a:rPr lang="en-US" altLang="en-US" sz="1900" b="1" i="1"/>
              <a:t>UNIVERSITIES AND/OR  HOSPITALS THEY ARE AFFILIATED WITH</a:t>
            </a:r>
            <a:endParaRPr lang="en-US" altLang="en-US" sz="3700"/>
          </a:p>
        </p:txBody>
      </p:sp>
      <p:sp>
        <p:nvSpPr>
          <p:cNvPr id="2059" name="Text Box 113"/>
          <p:cNvSpPr txBox="1">
            <a:spLocks noChangeArrowheads="1"/>
          </p:cNvSpPr>
          <p:nvPr/>
        </p:nvSpPr>
        <p:spPr bwMode="auto">
          <a:xfrm>
            <a:off x="500063" y="920750"/>
            <a:ext cx="2667000"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3700" b="1"/>
              <a:t>Logo</a:t>
            </a:r>
          </a:p>
          <a:p>
            <a:pPr eaLnBrk="1" hangingPunct="1">
              <a:spcBef>
                <a:spcPct val="50000"/>
              </a:spcBef>
            </a:pPr>
            <a:endParaRPr lang="en-US" altLang="en-US" sz="1200">
              <a:solidFill>
                <a:srgbClr val="FF0000"/>
              </a:solidFill>
            </a:endParaRPr>
          </a:p>
        </p:txBody>
      </p:sp>
      <p:sp>
        <p:nvSpPr>
          <p:cNvPr id="2060" name="Text Box 114"/>
          <p:cNvSpPr txBox="1">
            <a:spLocks noChangeArrowheads="1"/>
          </p:cNvSpPr>
          <p:nvPr/>
        </p:nvSpPr>
        <p:spPr bwMode="auto">
          <a:xfrm>
            <a:off x="10348913" y="6813550"/>
            <a:ext cx="6535737"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2700" b="1" i="1"/>
              <a:t>Figure #1</a:t>
            </a:r>
          </a:p>
        </p:txBody>
      </p:sp>
      <p:sp>
        <p:nvSpPr>
          <p:cNvPr id="2061" name="Text Box 115"/>
          <p:cNvSpPr txBox="1">
            <a:spLocks noChangeArrowheads="1"/>
          </p:cNvSpPr>
          <p:nvPr/>
        </p:nvSpPr>
        <p:spPr bwMode="auto">
          <a:xfrm>
            <a:off x="19470688" y="6819900"/>
            <a:ext cx="6535737"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2700" b="1" i="1"/>
              <a:t>Figure #2</a:t>
            </a:r>
          </a:p>
        </p:txBody>
      </p:sp>
      <p:sp>
        <p:nvSpPr>
          <p:cNvPr id="2062" name="AutoShape 116"/>
          <p:cNvSpPr>
            <a:spLocks noChangeArrowheads="1"/>
          </p:cNvSpPr>
          <p:nvPr/>
        </p:nvSpPr>
        <p:spPr bwMode="auto">
          <a:xfrm>
            <a:off x="19513550" y="7499350"/>
            <a:ext cx="6229350" cy="5561013"/>
          </a:xfrm>
          <a:prstGeom prst="flowChartOr">
            <a:avLst/>
          </a:prstGeom>
          <a:solidFill>
            <a:schemeClr val="bg1"/>
          </a:solidFill>
          <a:ln w="9525">
            <a:solidFill>
              <a:schemeClr val="tx1"/>
            </a:solidFill>
            <a:round/>
            <a:headEnd/>
            <a:tailEnd/>
          </a:ln>
        </p:spPr>
        <p:txBody>
          <a:bodyPr wrap="none" anchor="ctr"/>
          <a:lstStyle>
            <a:lvl1pPr eaLnBrk="0" hangingPunct="0">
              <a:defRPr sz="4100">
                <a:solidFill>
                  <a:schemeClr val="tx1"/>
                </a:solidFill>
                <a:latin typeface="Arial" charset="0"/>
              </a:defRPr>
            </a:lvl1pPr>
            <a:lvl2pPr marL="742950" indent="-285750" eaLnBrk="0" hangingPunct="0">
              <a:defRPr sz="4100">
                <a:solidFill>
                  <a:schemeClr val="tx1"/>
                </a:solidFill>
                <a:latin typeface="Arial" charset="0"/>
              </a:defRPr>
            </a:lvl2pPr>
            <a:lvl3pPr marL="1143000" indent="-228600" eaLnBrk="0" hangingPunct="0">
              <a:defRPr sz="4100">
                <a:solidFill>
                  <a:schemeClr val="tx1"/>
                </a:solidFill>
                <a:latin typeface="Arial" charset="0"/>
              </a:defRPr>
            </a:lvl3pPr>
            <a:lvl4pPr marL="1600200" indent="-228600" eaLnBrk="0" hangingPunct="0">
              <a:defRPr sz="4100">
                <a:solidFill>
                  <a:schemeClr val="tx1"/>
                </a:solidFill>
                <a:latin typeface="Arial" charset="0"/>
              </a:defRPr>
            </a:lvl4pPr>
            <a:lvl5pPr marL="2057400" indent="-228600" eaLnBrk="0" hangingPunct="0">
              <a:defRPr sz="4100">
                <a:solidFill>
                  <a:schemeClr val="tx1"/>
                </a:solidFill>
                <a:latin typeface="Arial" charset="0"/>
              </a:defRPr>
            </a:lvl5pPr>
            <a:lvl6pPr marL="2514600" indent="-228600" algn="ctr" eaLnBrk="0" fontAlgn="base" hangingPunct="0">
              <a:spcBef>
                <a:spcPct val="0"/>
              </a:spcBef>
              <a:spcAft>
                <a:spcPct val="0"/>
              </a:spcAft>
              <a:defRPr sz="4100">
                <a:solidFill>
                  <a:schemeClr val="tx1"/>
                </a:solidFill>
                <a:latin typeface="Arial" charset="0"/>
              </a:defRPr>
            </a:lvl6pPr>
            <a:lvl7pPr marL="2971800" indent="-228600" algn="ctr" eaLnBrk="0" fontAlgn="base" hangingPunct="0">
              <a:spcBef>
                <a:spcPct val="0"/>
              </a:spcBef>
              <a:spcAft>
                <a:spcPct val="0"/>
              </a:spcAft>
              <a:defRPr sz="4100">
                <a:solidFill>
                  <a:schemeClr val="tx1"/>
                </a:solidFill>
                <a:latin typeface="Arial" charset="0"/>
              </a:defRPr>
            </a:lvl7pPr>
            <a:lvl8pPr marL="3429000" indent="-228600" algn="ctr" eaLnBrk="0" fontAlgn="base" hangingPunct="0">
              <a:spcBef>
                <a:spcPct val="0"/>
              </a:spcBef>
              <a:spcAft>
                <a:spcPct val="0"/>
              </a:spcAft>
              <a:defRPr sz="4100">
                <a:solidFill>
                  <a:schemeClr val="tx1"/>
                </a:solidFill>
                <a:latin typeface="Arial" charset="0"/>
              </a:defRPr>
            </a:lvl8pPr>
            <a:lvl9pPr marL="3886200" indent="-228600" algn="ctr" eaLnBrk="0" fontAlgn="base" hangingPunct="0">
              <a:spcBef>
                <a:spcPct val="0"/>
              </a:spcBef>
              <a:spcAft>
                <a:spcPct val="0"/>
              </a:spcAft>
              <a:defRPr sz="4100">
                <a:solidFill>
                  <a:schemeClr val="tx1"/>
                </a:solidFill>
                <a:latin typeface="Arial" charset="0"/>
              </a:defRPr>
            </a:lvl9pPr>
          </a:lstStyle>
          <a:p>
            <a:pPr eaLnBrk="1" hangingPunct="1"/>
            <a:endParaRPr lang="en-US" altLang="en-US"/>
          </a:p>
        </p:txBody>
      </p:sp>
      <p:sp>
        <p:nvSpPr>
          <p:cNvPr id="2063" name="Rectangle 117"/>
          <p:cNvSpPr>
            <a:spLocks noChangeArrowheads="1"/>
          </p:cNvSpPr>
          <p:nvPr/>
        </p:nvSpPr>
        <p:spPr bwMode="auto">
          <a:xfrm>
            <a:off x="10290175" y="7381875"/>
            <a:ext cx="6627813" cy="5667375"/>
          </a:xfrm>
          <a:prstGeom prst="rect">
            <a:avLst/>
          </a:prstGeom>
          <a:solidFill>
            <a:schemeClr val="bg1"/>
          </a:solidFill>
          <a:ln w="9525">
            <a:solidFill>
              <a:schemeClr val="tx1"/>
            </a:solidFill>
            <a:miter lim="800000"/>
            <a:headEnd/>
            <a:tailEnd/>
          </a:ln>
        </p:spPr>
        <p:txBody>
          <a:bodyPr wrap="none" lIns="43537" tIns="21768" rIns="43537" bIns="21768" anchor="ctr"/>
          <a:lstStyle>
            <a:lvl1pPr defTabSz="434975" eaLnBrk="0" hangingPunct="0">
              <a:defRPr sz="4100">
                <a:solidFill>
                  <a:schemeClr val="tx1"/>
                </a:solidFill>
                <a:latin typeface="Arial" charset="0"/>
              </a:defRPr>
            </a:lvl1pPr>
            <a:lvl2pPr marL="742950" indent="-285750" defTabSz="434975" eaLnBrk="0" hangingPunct="0">
              <a:defRPr sz="4100">
                <a:solidFill>
                  <a:schemeClr val="tx1"/>
                </a:solidFill>
                <a:latin typeface="Arial" charset="0"/>
              </a:defRPr>
            </a:lvl2pPr>
            <a:lvl3pPr marL="1143000" indent="-228600" defTabSz="434975" eaLnBrk="0" hangingPunct="0">
              <a:defRPr sz="4100">
                <a:solidFill>
                  <a:schemeClr val="tx1"/>
                </a:solidFill>
                <a:latin typeface="Arial" charset="0"/>
              </a:defRPr>
            </a:lvl3pPr>
            <a:lvl4pPr marL="1600200" indent="-228600" defTabSz="434975" eaLnBrk="0" hangingPunct="0">
              <a:defRPr sz="4100">
                <a:solidFill>
                  <a:schemeClr val="tx1"/>
                </a:solidFill>
                <a:latin typeface="Arial" charset="0"/>
              </a:defRPr>
            </a:lvl4pPr>
            <a:lvl5pPr marL="2057400" indent="-228600" defTabSz="434975" eaLnBrk="0" hangingPunct="0">
              <a:defRPr sz="4100">
                <a:solidFill>
                  <a:schemeClr val="tx1"/>
                </a:solidFill>
                <a:latin typeface="Arial" charset="0"/>
              </a:defRPr>
            </a:lvl5pPr>
            <a:lvl6pPr marL="2514600" indent="-228600" algn="ctr" defTabSz="434975" eaLnBrk="0" fontAlgn="base" hangingPunct="0">
              <a:spcBef>
                <a:spcPct val="0"/>
              </a:spcBef>
              <a:spcAft>
                <a:spcPct val="0"/>
              </a:spcAft>
              <a:defRPr sz="4100">
                <a:solidFill>
                  <a:schemeClr val="tx1"/>
                </a:solidFill>
                <a:latin typeface="Arial" charset="0"/>
              </a:defRPr>
            </a:lvl6pPr>
            <a:lvl7pPr marL="2971800" indent="-228600" algn="ctr" defTabSz="434975" eaLnBrk="0" fontAlgn="base" hangingPunct="0">
              <a:spcBef>
                <a:spcPct val="0"/>
              </a:spcBef>
              <a:spcAft>
                <a:spcPct val="0"/>
              </a:spcAft>
              <a:defRPr sz="4100">
                <a:solidFill>
                  <a:schemeClr val="tx1"/>
                </a:solidFill>
                <a:latin typeface="Arial" charset="0"/>
              </a:defRPr>
            </a:lvl7pPr>
            <a:lvl8pPr marL="3429000" indent="-228600" algn="ctr" defTabSz="434975" eaLnBrk="0" fontAlgn="base" hangingPunct="0">
              <a:spcBef>
                <a:spcPct val="0"/>
              </a:spcBef>
              <a:spcAft>
                <a:spcPct val="0"/>
              </a:spcAft>
              <a:defRPr sz="4100">
                <a:solidFill>
                  <a:schemeClr val="tx1"/>
                </a:solidFill>
                <a:latin typeface="Arial" charset="0"/>
              </a:defRPr>
            </a:lvl8pPr>
            <a:lvl9pPr marL="3886200" indent="-228600" algn="ctr" defTabSz="434975" eaLnBrk="0" fontAlgn="base" hangingPunct="0">
              <a:spcBef>
                <a:spcPct val="0"/>
              </a:spcBef>
              <a:spcAft>
                <a:spcPct val="0"/>
              </a:spcAft>
              <a:defRPr sz="4100">
                <a:solidFill>
                  <a:schemeClr val="tx1"/>
                </a:solidFill>
                <a:latin typeface="Arial" charset="0"/>
              </a:defRPr>
            </a:lvl9pPr>
          </a:lstStyle>
          <a:p>
            <a:r>
              <a:rPr lang="en-US" altLang="en-US" sz="2400">
                <a:latin typeface="Times New Roman" pitchFamily="18" charset="0"/>
              </a:rPr>
              <a:t>CHART or PICTURE</a:t>
            </a:r>
          </a:p>
        </p:txBody>
      </p:sp>
      <p:sp>
        <p:nvSpPr>
          <p:cNvPr id="2064" name="Text Box 118"/>
          <p:cNvSpPr txBox="1">
            <a:spLocks noChangeArrowheads="1"/>
          </p:cNvSpPr>
          <p:nvPr/>
        </p:nvSpPr>
        <p:spPr bwMode="auto">
          <a:xfrm>
            <a:off x="9850438" y="3683000"/>
            <a:ext cx="7415212" cy="282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lIns="29125" tIns="14562" rIns="29125" bIns="14562">
            <a:spAutoFit/>
          </a:bodyPr>
          <a:lstStyle>
            <a:lvl1pPr defTabSz="292100" eaLnBrk="0" hangingPunct="0">
              <a:defRPr sz="4100">
                <a:solidFill>
                  <a:schemeClr val="tx1"/>
                </a:solidFill>
                <a:latin typeface="Arial" charset="0"/>
              </a:defRPr>
            </a:lvl1pPr>
            <a:lvl2pPr marL="742950" indent="-285750" defTabSz="292100" eaLnBrk="0" hangingPunct="0">
              <a:defRPr sz="4100">
                <a:solidFill>
                  <a:schemeClr val="tx1"/>
                </a:solidFill>
                <a:latin typeface="Arial" charset="0"/>
              </a:defRPr>
            </a:lvl2pPr>
            <a:lvl3pPr marL="1143000" indent="-228600" defTabSz="292100" eaLnBrk="0" hangingPunct="0">
              <a:defRPr sz="4100">
                <a:solidFill>
                  <a:schemeClr val="tx1"/>
                </a:solidFill>
                <a:latin typeface="Arial" charset="0"/>
              </a:defRPr>
            </a:lvl3pPr>
            <a:lvl4pPr marL="1600200" indent="-228600" defTabSz="292100" eaLnBrk="0" hangingPunct="0">
              <a:defRPr sz="4100">
                <a:solidFill>
                  <a:schemeClr val="tx1"/>
                </a:solidFill>
                <a:latin typeface="Arial" charset="0"/>
              </a:defRPr>
            </a:lvl4pPr>
            <a:lvl5pPr marL="2057400" indent="-228600" defTabSz="292100" eaLnBrk="0" hangingPunct="0">
              <a:defRPr sz="4100">
                <a:solidFill>
                  <a:schemeClr val="tx1"/>
                </a:solidFill>
                <a:latin typeface="Arial" charset="0"/>
              </a:defRPr>
            </a:lvl5pPr>
            <a:lvl6pPr marL="2514600" indent="-228600" algn="ctr" defTabSz="292100" eaLnBrk="0" fontAlgn="base" hangingPunct="0">
              <a:spcBef>
                <a:spcPct val="0"/>
              </a:spcBef>
              <a:spcAft>
                <a:spcPct val="0"/>
              </a:spcAft>
              <a:defRPr sz="4100">
                <a:solidFill>
                  <a:schemeClr val="tx1"/>
                </a:solidFill>
                <a:latin typeface="Arial" charset="0"/>
              </a:defRPr>
            </a:lvl6pPr>
            <a:lvl7pPr marL="2971800" indent="-228600" algn="ctr" defTabSz="292100" eaLnBrk="0" fontAlgn="base" hangingPunct="0">
              <a:spcBef>
                <a:spcPct val="0"/>
              </a:spcBef>
              <a:spcAft>
                <a:spcPct val="0"/>
              </a:spcAft>
              <a:defRPr sz="4100">
                <a:solidFill>
                  <a:schemeClr val="tx1"/>
                </a:solidFill>
                <a:latin typeface="Arial" charset="0"/>
              </a:defRPr>
            </a:lvl7pPr>
            <a:lvl8pPr marL="3429000" indent="-228600" algn="ctr" defTabSz="292100" eaLnBrk="0" fontAlgn="base" hangingPunct="0">
              <a:spcBef>
                <a:spcPct val="0"/>
              </a:spcBef>
              <a:spcAft>
                <a:spcPct val="0"/>
              </a:spcAft>
              <a:defRPr sz="4100">
                <a:solidFill>
                  <a:schemeClr val="tx1"/>
                </a:solidFill>
                <a:latin typeface="Arial" charset="0"/>
              </a:defRPr>
            </a:lvl8pPr>
            <a:lvl9pPr marL="3886200" indent="-228600" algn="ctr" defTabSz="292100" eaLnBrk="0" fontAlgn="base" hangingPunct="0">
              <a:spcBef>
                <a:spcPct val="0"/>
              </a:spcBef>
              <a:spcAft>
                <a:spcPct val="0"/>
              </a:spcAft>
              <a:defRPr sz="4100">
                <a:solidFill>
                  <a:schemeClr val="tx1"/>
                </a:solidFill>
                <a:latin typeface="Arial" charset="0"/>
              </a:defRPr>
            </a:lvl9pPr>
          </a:lstStyle>
          <a:p>
            <a:pPr algn="l">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1300">
              <a:latin typeface="Times New Roman" pitchFamily="18" charset="0"/>
            </a:endParaRPr>
          </a:p>
          <a:p>
            <a:pPr algn="l">
              <a:lnSpc>
                <a:spcPct val="95000"/>
              </a:lnSpc>
            </a:pPr>
            <a:r>
              <a:rPr lang="en-US" altLang="en-US" sz="13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algn="l"/>
            <a:endParaRPr lang="en-US" altLang="en-US" sz="1000">
              <a:latin typeface="Times New Roman" pitchFamily="18" charset="0"/>
            </a:endParaRPr>
          </a:p>
        </p:txBody>
      </p:sp>
      <p:sp>
        <p:nvSpPr>
          <p:cNvPr id="2065" name="Text Box 119"/>
          <p:cNvSpPr txBox="1">
            <a:spLocks noChangeArrowheads="1"/>
          </p:cNvSpPr>
          <p:nvPr/>
        </p:nvSpPr>
        <p:spPr bwMode="auto">
          <a:xfrm>
            <a:off x="18843625" y="3714750"/>
            <a:ext cx="7685088"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lIns="29125" tIns="14562" rIns="29125" bIns="14562">
            <a:spAutoFit/>
          </a:bodyPr>
          <a:lstStyle>
            <a:lvl1pPr defTabSz="292100" eaLnBrk="0" hangingPunct="0">
              <a:defRPr sz="4100">
                <a:solidFill>
                  <a:schemeClr val="tx1"/>
                </a:solidFill>
                <a:latin typeface="Arial" charset="0"/>
              </a:defRPr>
            </a:lvl1pPr>
            <a:lvl2pPr marL="742950" indent="-285750" defTabSz="292100" eaLnBrk="0" hangingPunct="0">
              <a:defRPr sz="4100">
                <a:solidFill>
                  <a:schemeClr val="tx1"/>
                </a:solidFill>
                <a:latin typeface="Arial" charset="0"/>
              </a:defRPr>
            </a:lvl2pPr>
            <a:lvl3pPr marL="1143000" indent="-228600" defTabSz="292100" eaLnBrk="0" hangingPunct="0">
              <a:defRPr sz="4100">
                <a:solidFill>
                  <a:schemeClr val="tx1"/>
                </a:solidFill>
                <a:latin typeface="Arial" charset="0"/>
              </a:defRPr>
            </a:lvl3pPr>
            <a:lvl4pPr marL="1600200" indent="-228600" defTabSz="292100" eaLnBrk="0" hangingPunct="0">
              <a:defRPr sz="4100">
                <a:solidFill>
                  <a:schemeClr val="tx1"/>
                </a:solidFill>
                <a:latin typeface="Arial" charset="0"/>
              </a:defRPr>
            </a:lvl4pPr>
            <a:lvl5pPr marL="2057400" indent="-228600" defTabSz="292100" eaLnBrk="0" hangingPunct="0">
              <a:defRPr sz="4100">
                <a:solidFill>
                  <a:schemeClr val="tx1"/>
                </a:solidFill>
                <a:latin typeface="Arial" charset="0"/>
              </a:defRPr>
            </a:lvl5pPr>
            <a:lvl6pPr marL="2514600" indent="-228600" algn="ctr" defTabSz="292100" eaLnBrk="0" fontAlgn="base" hangingPunct="0">
              <a:spcBef>
                <a:spcPct val="0"/>
              </a:spcBef>
              <a:spcAft>
                <a:spcPct val="0"/>
              </a:spcAft>
              <a:defRPr sz="4100">
                <a:solidFill>
                  <a:schemeClr val="tx1"/>
                </a:solidFill>
                <a:latin typeface="Arial" charset="0"/>
              </a:defRPr>
            </a:lvl6pPr>
            <a:lvl7pPr marL="2971800" indent="-228600" algn="ctr" defTabSz="292100" eaLnBrk="0" fontAlgn="base" hangingPunct="0">
              <a:spcBef>
                <a:spcPct val="0"/>
              </a:spcBef>
              <a:spcAft>
                <a:spcPct val="0"/>
              </a:spcAft>
              <a:defRPr sz="4100">
                <a:solidFill>
                  <a:schemeClr val="tx1"/>
                </a:solidFill>
                <a:latin typeface="Arial" charset="0"/>
              </a:defRPr>
            </a:lvl7pPr>
            <a:lvl8pPr marL="3429000" indent="-228600" algn="ctr" defTabSz="292100" eaLnBrk="0" fontAlgn="base" hangingPunct="0">
              <a:spcBef>
                <a:spcPct val="0"/>
              </a:spcBef>
              <a:spcAft>
                <a:spcPct val="0"/>
              </a:spcAft>
              <a:defRPr sz="4100">
                <a:solidFill>
                  <a:schemeClr val="tx1"/>
                </a:solidFill>
                <a:latin typeface="Arial" charset="0"/>
              </a:defRPr>
            </a:lvl8pPr>
            <a:lvl9pPr marL="3886200" indent="-228600" algn="ctr" defTabSz="292100" eaLnBrk="0" fontAlgn="base" hangingPunct="0">
              <a:spcBef>
                <a:spcPct val="0"/>
              </a:spcBef>
              <a:spcAft>
                <a:spcPct val="0"/>
              </a:spcAft>
              <a:defRPr sz="4100">
                <a:solidFill>
                  <a:schemeClr val="tx1"/>
                </a:solidFill>
                <a:latin typeface="Arial" charset="0"/>
              </a:defRPr>
            </a:lvl9pPr>
          </a:lstStyle>
          <a:p>
            <a:pPr algn="l">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1300">
              <a:latin typeface="Times New Roman" pitchFamily="18" charset="0"/>
            </a:endParaRPr>
          </a:p>
          <a:p>
            <a:pPr algn="l">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algn="l">
              <a:lnSpc>
                <a:spcPct val="95000"/>
              </a:lnSpc>
            </a:pPr>
            <a:endParaRPr lang="en-US" altLang="en-US" sz="1000">
              <a:latin typeface="Times New Roman" pitchFamily="18" charset="0"/>
            </a:endParaRPr>
          </a:p>
        </p:txBody>
      </p:sp>
      <p:sp>
        <p:nvSpPr>
          <p:cNvPr id="2066" name="Text Box 120"/>
          <p:cNvSpPr txBox="1">
            <a:spLocks noChangeArrowheads="1"/>
          </p:cNvSpPr>
          <p:nvPr/>
        </p:nvSpPr>
        <p:spPr bwMode="auto">
          <a:xfrm>
            <a:off x="27925713" y="3733800"/>
            <a:ext cx="762635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lIns="29125" tIns="14562" rIns="29125" bIns="14562">
            <a:spAutoFit/>
          </a:bodyPr>
          <a:lstStyle>
            <a:lvl1pPr defTabSz="292100" eaLnBrk="0" hangingPunct="0">
              <a:defRPr sz="4100">
                <a:solidFill>
                  <a:schemeClr val="tx1"/>
                </a:solidFill>
                <a:latin typeface="Arial" charset="0"/>
              </a:defRPr>
            </a:lvl1pPr>
            <a:lvl2pPr marL="742950" indent="-285750" defTabSz="292100" eaLnBrk="0" hangingPunct="0">
              <a:defRPr sz="4100">
                <a:solidFill>
                  <a:schemeClr val="tx1"/>
                </a:solidFill>
                <a:latin typeface="Arial" charset="0"/>
              </a:defRPr>
            </a:lvl2pPr>
            <a:lvl3pPr marL="1143000" indent="-228600" defTabSz="292100" eaLnBrk="0" hangingPunct="0">
              <a:defRPr sz="4100">
                <a:solidFill>
                  <a:schemeClr val="tx1"/>
                </a:solidFill>
                <a:latin typeface="Arial" charset="0"/>
              </a:defRPr>
            </a:lvl3pPr>
            <a:lvl4pPr marL="1600200" indent="-228600" defTabSz="292100" eaLnBrk="0" hangingPunct="0">
              <a:defRPr sz="4100">
                <a:solidFill>
                  <a:schemeClr val="tx1"/>
                </a:solidFill>
                <a:latin typeface="Arial" charset="0"/>
              </a:defRPr>
            </a:lvl4pPr>
            <a:lvl5pPr marL="2057400" indent="-228600" defTabSz="292100" eaLnBrk="0" hangingPunct="0">
              <a:defRPr sz="4100">
                <a:solidFill>
                  <a:schemeClr val="tx1"/>
                </a:solidFill>
                <a:latin typeface="Arial" charset="0"/>
              </a:defRPr>
            </a:lvl5pPr>
            <a:lvl6pPr marL="2514600" indent="-228600" algn="ctr" defTabSz="292100" eaLnBrk="0" fontAlgn="base" hangingPunct="0">
              <a:spcBef>
                <a:spcPct val="0"/>
              </a:spcBef>
              <a:spcAft>
                <a:spcPct val="0"/>
              </a:spcAft>
              <a:defRPr sz="4100">
                <a:solidFill>
                  <a:schemeClr val="tx1"/>
                </a:solidFill>
                <a:latin typeface="Arial" charset="0"/>
              </a:defRPr>
            </a:lvl6pPr>
            <a:lvl7pPr marL="2971800" indent="-228600" algn="ctr" defTabSz="292100" eaLnBrk="0" fontAlgn="base" hangingPunct="0">
              <a:spcBef>
                <a:spcPct val="0"/>
              </a:spcBef>
              <a:spcAft>
                <a:spcPct val="0"/>
              </a:spcAft>
              <a:defRPr sz="4100">
                <a:solidFill>
                  <a:schemeClr val="tx1"/>
                </a:solidFill>
                <a:latin typeface="Arial" charset="0"/>
              </a:defRPr>
            </a:lvl7pPr>
            <a:lvl8pPr marL="3429000" indent="-228600" algn="ctr" defTabSz="292100" eaLnBrk="0" fontAlgn="base" hangingPunct="0">
              <a:spcBef>
                <a:spcPct val="0"/>
              </a:spcBef>
              <a:spcAft>
                <a:spcPct val="0"/>
              </a:spcAft>
              <a:defRPr sz="4100">
                <a:solidFill>
                  <a:schemeClr val="tx1"/>
                </a:solidFill>
                <a:latin typeface="Arial" charset="0"/>
              </a:defRPr>
            </a:lvl8pPr>
            <a:lvl9pPr marL="3886200" indent="-228600" algn="ctr" defTabSz="292100" eaLnBrk="0" fontAlgn="base" hangingPunct="0">
              <a:spcBef>
                <a:spcPct val="0"/>
              </a:spcBef>
              <a:spcAft>
                <a:spcPct val="0"/>
              </a:spcAft>
              <a:defRPr sz="4100">
                <a:solidFill>
                  <a:schemeClr val="tx1"/>
                </a:solidFill>
                <a:latin typeface="Arial" charset="0"/>
              </a:defRPr>
            </a:lvl9pPr>
          </a:lstStyle>
          <a:p>
            <a:pPr algn="l">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1300">
              <a:latin typeface="Times New Roman" pitchFamily="18" charset="0"/>
            </a:endParaRPr>
          </a:p>
          <a:p>
            <a:pPr algn="l">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algn="l">
              <a:lnSpc>
                <a:spcPct val="95000"/>
              </a:lnSpc>
            </a:pPr>
            <a:endParaRPr lang="en-US" altLang="en-US" sz="1000">
              <a:latin typeface="Times New Roman" pitchFamily="18" charset="0"/>
            </a:endParaRPr>
          </a:p>
        </p:txBody>
      </p:sp>
      <p:sp>
        <p:nvSpPr>
          <p:cNvPr id="2067" name="Text Box 121"/>
          <p:cNvSpPr txBox="1">
            <a:spLocks noChangeArrowheads="1"/>
          </p:cNvSpPr>
          <p:nvPr/>
        </p:nvSpPr>
        <p:spPr bwMode="auto">
          <a:xfrm>
            <a:off x="820738" y="2730500"/>
            <a:ext cx="7735887"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3700" b="1"/>
              <a:t>Introduction</a:t>
            </a:r>
          </a:p>
        </p:txBody>
      </p:sp>
      <p:sp>
        <p:nvSpPr>
          <p:cNvPr id="2068" name="Text Box 122"/>
          <p:cNvSpPr txBox="1">
            <a:spLocks noChangeArrowheads="1"/>
          </p:cNvSpPr>
          <p:nvPr/>
        </p:nvSpPr>
        <p:spPr bwMode="auto">
          <a:xfrm>
            <a:off x="18797588" y="2735263"/>
            <a:ext cx="7735887"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3700" b="1"/>
              <a:t>Results</a:t>
            </a:r>
          </a:p>
        </p:txBody>
      </p:sp>
      <p:sp>
        <p:nvSpPr>
          <p:cNvPr id="2069" name="Text Box 123"/>
          <p:cNvSpPr txBox="1">
            <a:spLocks noChangeArrowheads="1"/>
          </p:cNvSpPr>
          <p:nvPr/>
        </p:nvSpPr>
        <p:spPr bwMode="auto">
          <a:xfrm>
            <a:off x="42141775" y="854075"/>
            <a:ext cx="2667000"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3700" b="1"/>
              <a:t>Logo</a:t>
            </a:r>
          </a:p>
          <a:p>
            <a:pPr eaLnBrk="1" hangingPunct="1">
              <a:spcBef>
                <a:spcPct val="50000"/>
              </a:spcBef>
            </a:pPr>
            <a:endParaRPr lang="en-US" altLang="en-US" sz="1200">
              <a:solidFill>
                <a:srgbClr val="FF0000"/>
              </a:solidFill>
            </a:endParaRPr>
          </a:p>
        </p:txBody>
      </p:sp>
      <p:sp>
        <p:nvSpPr>
          <p:cNvPr id="2070" name="AutoShape 124"/>
          <p:cNvSpPr>
            <a:spLocks noChangeArrowheads="1"/>
          </p:cNvSpPr>
          <p:nvPr/>
        </p:nvSpPr>
        <p:spPr bwMode="auto">
          <a:xfrm>
            <a:off x="36752213" y="2532063"/>
            <a:ext cx="8154987" cy="10826750"/>
          </a:xfrm>
          <a:prstGeom prst="roundRect">
            <a:avLst>
              <a:gd name="adj" fmla="val 7000"/>
            </a:avLst>
          </a:prstGeom>
          <a:solidFill>
            <a:schemeClr val="bg1"/>
          </a:solidFill>
          <a:ln w="9525">
            <a:solidFill>
              <a:schemeClr val="tx1"/>
            </a:solidFill>
            <a:round/>
            <a:headEnd/>
            <a:tailEnd/>
          </a:ln>
        </p:spPr>
        <p:txBody>
          <a:bodyPr wrap="none" anchor="ctr"/>
          <a:lstStyle>
            <a:lvl1pPr eaLnBrk="0" hangingPunct="0">
              <a:defRPr sz="4100">
                <a:solidFill>
                  <a:schemeClr val="tx1"/>
                </a:solidFill>
                <a:latin typeface="Arial" charset="0"/>
              </a:defRPr>
            </a:lvl1pPr>
            <a:lvl2pPr marL="742950" indent="-285750" eaLnBrk="0" hangingPunct="0">
              <a:defRPr sz="4100">
                <a:solidFill>
                  <a:schemeClr val="tx1"/>
                </a:solidFill>
                <a:latin typeface="Arial" charset="0"/>
              </a:defRPr>
            </a:lvl2pPr>
            <a:lvl3pPr marL="1143000" indent="-228600" eaLnBrk="0" hangingPunct="0">
              <a:defRPr sz="4100">
                <a:solidFill>
                  <a:schemeClr val="tx1"/>
                </a:solidFill>
                <a:latin typeface="Arial" charset="0"/>
              </a:defRPr>
            </a:lvl3pPr>
            <a:lvl4pPr marL="1600200" indent="-228600" eaLnBrk="0" hangingPunct="0">
              <a:defRPr sz="4100">
                <a:solidFill>
                  <a:schemeClr val="tx1"/>
                </a:solidFill>
                <a:latin typeface="Arial" charset="0"/>
              </a:defRPr>
            </a:lvl4pPr>
            <a:lvl5pPr marL="2057400" indent="-228600" eaLnBrk="0" hangingPunct="0">
              <a:defRPr sz="4100">
                <a:solidFill>
                  <a:schemeClr val="tx1"/>
                </a:solidFill>
                <a:latin typeface="Arial" charset="0"/>
              </a:defRPr>
            </a:lvl5pPr>
            <a:lvl6pPr marL="2514600" indent="-228600" algn="ctr" eaLnBrk="0" fontAlgn="base" hangingPunct="0">
              <a:spcBef>
                <a:spcPct val="0"/>
              </a:spcBef>
              <a:spcAft>
                <a:spcPct val="0"/>
              </a:spcAft>
              <a:defRPr sz="4100">
                <a:solidFill>
                  <a:schemeClr val="tx1"/>
                </a:solidFill>
                <a:latin typeface="Arial" charset="0"/>
              </a:defRPr>
            </a:lvl6pPr>
            <a:lvl7pPr marL="2971800" indent="-228600" algn="ctr" eaLnBrk="0" fontAlgn="base" hangingPunct="0">
              <a:spcBef>
                <a:spcPct val="0"/>
              </a:spcBef>
              <a:spcAft>
                <a:spcPct val="0"/>
              </a:spcAft>
              <a:defRPr sz="4100">
                <a:solidFill>
                  <a:schemeClr val="tx1"/>
                </a:solidFill>
                <a:latin typeface="Arial" charset="0"/>
              </a:defRPr>
            </a:lvl7pPr>
            <a:lvl8pPr marL="3429000" indent="-228600" algn="ctr" eaLnBrk="0" fontAlgn="base" hangingPunct="0">
              <a:spcBef>
                <a:spcPct val="0"/>
              </a:spcBef>
              <a:spcAft>
                <a:spcPct val="0"/>
              </a:spcAft>
              <a:defRPr sz="4100">
                <a:solidFill>
                  <a:schemeClr val="tx1"/>
                </a:solidFill>
                <a:latin typeface="Arial" charset="0"/>
              </a:defRPr>
            </a:lvl8pPr>
            <a:lvl9pPr marL="3886200" indent="-228600" algn="ctr" eaLnBrk="0" fontAlgn="base" hangingPunct="0">
              <a:spcBef>
                <a:spcPct val="0"/>
              </a:spcBef>
              <a:spcAft>
                <a:spcPct val="0"/>
              </a:spcAft>
              <a:defRPr sz="4100">
                <a:solidFill>
                  <a:schemeClr val="tx1"/>
                </a:solidFill>
                <a:latin typeface="Arial" charset="0"/>
              </a:defRPr>
            </a:lvl9pPr>
          </a:lstStyle>
          <a:p>
            <a:pPr eaLnBrk="1" hangingPunct="1"/>
            <a:endParaRPr lang="en-US" altLang="en-US"/>
          </a:p>
        </p:txBody>
      </p:sp>
      <p:sp>
        <p:nvSpPr>
          <p:cNvPr id="2071" name="Text Box 125"/>
          <p:cNvSpPr txBox="1">
            <a:spLocks noChangeArrowheads="1"/>
          </p:cNvSpPr>
          <p:nvPr/>
        </p:nvSpPr>
        <p:spPr bwMode="auto">
          <a:xfrm>
            <a:off x="37030025" y="2725738"/>
            <a:ext cx="7735888"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3700" b="1"/>
              <a:t>Conclusions</a:t>
            </a:r>
          </a:p>
        </p:txBody>
      </p:sp>
      <p:sp>
        <p:nvSpPr>
          <p:cNvPr id="2072" name="Text Box 126"/>
          <p:cNvSpPr txBox="1">
            <a:spLocks noChangeArrowheads="1"/>
          </p:cNvSpPr>
          <p:nvPr/>
        </p:nvSpPr>
        <p:spPr bwMode="auto">
          <a:xfrm>
            <a:off x="37355463" y="10469563"/>
            <a:ext cx="6535737"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537" tIns="21768" rIns="43537" bIns="21768">
            <a:spAutoFit/>
          </a:bodyPr>
          <a:lstStyle>
            <a:lvl1pPr defTabSz="2090738" eaLnBrk="0" hangingPunct="0">
              <a:defRPr sz="4100">
                <a:solidFill>
                  <a:schemeClr val="tx1"/>
                </a:solidFill>
                <a:latin typeface="Arial" charset="0"/>
              </a:defRPr>
            </a:lvl1pPr>
            <a:lvl2pPr marL="742950" indent="-285750" defTabSz="2090738" eaLnBrk="0" hangingPunct="0">
              <a:defRPr sz="4100">
                <a:solidFill>
                  <a:schemeClr val="tx1"/>
                </a:solidFill>
                <a:latin typeface="Arial" charset="0"/>
              </a:defRPr>
            </a:lvl2pPr>
            <a:lvl3pPr marL="1143000" indent="-228600" defTabSz="2090738" eaLnBrk="0" hangingPunct="0">
              <a:defRPr sz="4100">
                <a:solidFill>
                  <a:schemeClr val="tx1"/>
                </a:solidFill>
                <a:latin typeface="Arial" charset="0"/>
              </a:defRPr>
            </a:lvl3pPr>
            <a:lvl4pPr marL="1600200" indent="-228600" defTabSz="2090738" eaLnBrk="0" hangingPunct="0">
              <a:defRPr sz="4100">
                <a:solidFill>
                  <a:schemeClr val="tx1"/>
                </a:solidFill>
                <a:latin typeface="Arial" charset="0"/>
              </a:defRPr>
            </a:lvl4pPr>
            <a:lvl5pPr marL="2057400" indent="-228600" defTabSz="2090738" eaLnBrk="0" hangingPunct="0">
              <a:defRPr sz="4100">
                <a:solidFill>
                  <a:schemeClr val="tx1"/>
                </a:solidFill>
                <a:latin typeface="Arial" charset="0"/>
              </a:defRPr>
            </a:lvl5pPr>
            <a:lvl6pPr marL="2514600" indent="-228600" algn="ctr" defTabSz="2090738" eaLnBrk="0" fontAlgn="base" hangingPunct="0">
              <a:spcBef>
                <a:spcPct val="0"/>
              </a:spcBef>
              <a:spcAft>
                <a:spcPct val="0"/>
              </a:spcAft>
              <a:defRPr sz="4100">
                <a:solidFill>
                  <a:schemeClr val="tx1"/>
                </a:solidFill>
                <a:latin typeface="Arial" charset="0"/>
              </a:defRPr>
            </a:lvl6pPr>
            <a:lvl7pPr marL="2971800" indent="-228600" algn="ctr" defTabSz="2090738" eaLnBrk="0" fontAlgn="base" hangingPunct="0">
              <a:spcBef>
                <a:spcPct val="0"/>
              </a:spcBef>
              <a:spcAft>
                <a:spcPct val="0"/>
              </a:spcAft>
              <a:defRPr sz="4100">
                <a:solidFill>
                  <a:schemeClr val="tx1"/>
                </a:solidFill>
                <a:latin typeface="Arial" charset="0"/>
              </a:defRPr>
            </a:lvl7pPr>
            <a:lvl8pPr marL="3429000" indent="-228600" algn="ctr" defTabSz="2090738" eaLnBrk="0" fontAlgn="base" hangingPunct="0">
              <a:spcBef>
                <a:spcPct val="0"/>
              </a:spcBef>
              <a:spcAft>
                <a:spcPct val="0"/>
              </a:spcAft>
              <a:defRPr sz="4100">
                <a:solidFill>
                  <a:schemeClr val="tx1"/>
                </a:solidFill>
                <a:latin typeface="Arial" charset="0"/>
              </a:defRPr>
            </a:lvl8pPr>
            <a:lvl9pPr marL="3886200" indent="-228600" algn="ctr" defTabSz="2090738" eaLnBrk="0" fontAlgn="base" hangingPunct="0">
              <a:spcBef>
                <a:spcPct val="0"/>
              </a:spcBef>
              <a:spcAft>
                <a:spcPct val="0"/>
              </a:spcAft>
              <a:defRPr sz="4100">
                <a:solidFill>
                  <a:schemeClr val="tx1"/>
                </a:solidFill>
                <a:latin typeface="Arial" charset="0"/>
              </a:defRPr>
            </a:lvl9pPr>
          </a:lstStyle>
          <a:p>
            <a:pPr eaLnBrk="1" hangingPunct="1">
              <a:spcBef>
                <a:spcPct val="50000"/>
              </a:spcBef>
            </a:pPr>
            <a:r>
              <a:rPr lang="en-US" altLang="en-US" sz="3100"/>
              <a:t>Bibliography</a:t>
            </a:r>
          </a:p>
        </p:txBody>
      </p:sp>
      <p:sp>
        <p:nvSpPr>
          <p:cNvPr id="2073" name="Text Box 127"/>
          <p:cNvSpPr txBox="1">
            <a:spLocks noChangeArrowheads="1"/>
          </p:cNvSpPr>
          <p:nvPr/>
        </p:nvSpPr>
        <p:spPr bwMode="auto">
          <a:xfrm>
            <a:off x="37166550" y="10922000"/>
            <a:ext cx="7227888" cy="172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lIns="29125" tIns="14562" rIns="29125" bIns="14562">
            <a:spAutoFit/>
          </a:bodyPr>
          <a:lstStyle>
            <a:lvl1pPr marL="161925" indent="-161925" defTabSz="292100" eaLnBrk="0" hangingPunct="0">
              <a:defRPr sz="4100">
                <a:solidFill>
                  <a:schemeClr val="tx1"/>
                </a:solidFill>
                <a:latin typeface="Arial" charset="0"/>
              </a:defRPr>
            </a:lvl1pPr>
            <a:lvl2pPr marL="742950" indent="-285750" defTabSz="292100" eaLnBrk="0" hangingPunct="0">
              <a:defRPr sz="4100">
                <a:solidFill>
                  <a:schemeClr val="tx1"/>
                </a:solidFill>
                <a:latin typeface="Arial" charset="0"/>
              </a:defRPr>
            </a:lvl2pPr>
            <a:lvl3pPr marL="1143000" indent="-228600" defTabSz="292100" eaLnBrk="0" hangingPunct="0">
              <a:defRPr sz="4100">
                <a:solidFill>
                  <a:schemeClr val="tx1"/>
                </a:solidFill>
                <a:latin typeface="Arial" charset="0"/>
              </a:defRPr>
            </a:lvl3pPr>
            <a:lvl4pPr marL="1600200" indent="-228600" defTabSz="292100" eaLnBrk="0" hangingPunct="0">
              <a:defRPr sz="4100">
                <a:solidFill>
                  <a:schemeClr val="tx1"/>
                </a:solidFill>
                <a:latin typeface="Arial" charset="0"/>
              </a:defRPr>
            </a:lvl4pPr>
            <a:lvl5pPr marL="2057400" indent="-228600" defTabSz="292100" eaLnBrk="0" hangingPunct="0">
              <a:defRPr sz="4100">
                <a:solidFill>
                  <a:schemeClr val="tx1"/>
                </a:solidFill>
                <a:latin typeface="Arial" charset="0"/>
              </a:defRPr>
            </a:lvl5pPr>
            <a:lvl6pPr marL="2514600" indent="-228600" algn="ctr" defTabSz="292100" eaLnBrk="0" fontAlgn="base" hangingPunct="0">
              <a:spcBef>
                <a:spcPct val="0"/>
              </a:spcBef>
              <a:spcAft>
                <a:spcPct val="0"/>
              </a:spcAft>
              <a:defRPr sz="4100">
                <a:solidFill>
                  <a:schemeClr val="tx1"/>
                </a:solidFill>
                <a:latin typeface="Arial" charset="0"/>
              </a:defRPr>
            </a:lvl6pPr>
            <a:lvl7pPr marL="2971800" indent="-228600" algn="ctr" defTabSz="292100" eaLnBrk="0" fontAlgn="base" hangingPunct="0">
              <a:spcBef>
                <a:spcPct val="0"/>
              </a:spcBef>
              <a:spcAft>
                <a:spcPct val="0"/>
              </a:spcAft>
              <a:defRPr sz="4100">
                <a:solidFill>
                  <a:schemeClr val="tx1"/>
                </a:solidFill>
                <a:latin typeface="Arial" charset="0"/>
              </a:defRPr>
            </a:lvl7pPr>
            <a:lvl8pPr marL="3429000" indent="-228600" algn="ctr" defTabSz="292100" eaLnBrk="0" fontAlgn="base" hangingPunct="0">
              <a:spcBef>
                <a:spcPct val="0"/>
              </a:spcBef>
              <a:spcAft>
                <a:spcPct val="0"/>
              </a:spcAft>
              <a:defRPr sz="4100">
                <a:solidFill>
                  <a:schemeClr val="tx1"/>
                </a:solidFill>
                <a:latin typeface="Arial" charset="0"/>
              </a:defRPr>
            </a:lvl8pPr>
            <a:lvl9pPr marL="3886200" indent="-228600" algn="ctr" defTabSz="292100" eaLnBrk="0" fontAlgn="base" hangingPunct="0">
              <a:spcBef>
                <a:spcPct val="0"/>
              </a:spcBef>
              <a:spcAft>
                <a:spcPct val="0"/>
              </a:spcAft>
              <a:defRPr sz="4100">
                <a:solidFill>
                  <a:schemeClr val="tx1"/>
                </a:solidFill>
                <a:latin typeface="Arial" charset="0"/>
              </a:defRPr>
            </a:lvl9pPr>
          </a:lstStyle>
          <a:p>
            <a:pPr algn="l">
              <a:lnSpc>
                <a:spcPct val="95000"/>
              </a:lnSpc>
            </a:pPr>
            <a:endParaRPr lang="en-US" altLang="en-US" sz="1300" b="1" u="sng">
              <a:latin typeface="Times New Roman" pitchFamily="18" charset="0"/>
            </a:endParaRPr>
          </a:p>
          <a:p>
            <a:pPr algn="l">
              <a:lnSpc>
                <a:spcPct val="95000"/>
              </a:lnSpc>
              <a:buFontTx/>
              <a:buAutoNum type="arabicPeriod"/>
            </a:pPr>
            <a:r>
              <a:rPr lang="en-US" altLang="en-US" sz="13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1300" b="1">
                <a:latin typeface="Times New Roman" pitchFamily="18" charset="0"/>
              </a:rPr>
              <a:t>Xxxxxxxxxxxxxxxxxxxxxxxxxxxxxxxxxxxxxxxxxxxxxxxxxxxxxxxxxxxxxxxxxxxxxxxxxxxxxxxxxxxxxxxxxxxx</a:t>
            </a:r>
          </a:p>
          <a:p>
            <a:pPr algn="l">
              <a:lnSpc>
                <a:spcPct val="95000"/>
              </a:lnSpc>
              <a:buFont typeface="Symbol" pitchFamily="18" charset="2"/>
              <a:buAutoNum type="arabicPeriod"/>
            </a:pPr>
            <a:r>
              <a:rPr lang="en-US" altLang="en-US" sz="13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13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1300" b="1">
              <a:latin typeface="Times New Roman" pitchFamily="18" charset="0"/>
            </a:endParaRPr>
          </a:p>
        </p:txBody>
      </p:sp>
      <p:sp>
        <p:nvSpPr>
          <p:cNvPr id="2074" name="Text Box 128"/>
          <p:cNvSpPr txBox="1">
            <a:spLocks noChangeArrowheads="1"/>
          </p:cNvSpPr>
          <p:nvPr/>
        </p:nvSpPr>
        <p:spPr bwMode="auto">
          <a:xfrm>
            <a:off x="36993513" y="3725863"/>
            <a:ext cx="762635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lIns="29125" tIns="14562" rIns="29125" bIns="14562">
            <a:spAutoFit/>
          </a:bodyPr>
          <a:lstStyle>
            <a:lvl1pPr defTabSz="292100" eaLnBrk="0" hangingPunct="0">
              <a:defRPr sz="4100">
                <a:solidFill>
                  <a:schemeClr val="tx1"/>
                </a:solidFill>
                <a:latin typeface="Arial" charset="0"/>
              </a:defRPr>
            </a:lvl1pPr>
            <a:lvl2pPr marL="742950" indent="-285750" defTabSz="292100" eaLnBrk="0" hangingPunct="0">
              <a:defRPr sz="4100">
                <a:solidFill>
                  <a:schemeClr val="tx1"/>
                </a:solidFill>
                <a:latin typeface="Arial" charset="0"/>
              </a:defRPr>
            </a:lvl2pPr>
            <a:lvl3pPr marL="1143000" indent="-228600" defTabSz="292100" eaLnBrk="0" hangingPunct="0">
              <a:defRPr sz="4100">
                <a:solidFill>
                  <a:schemeClr val="tx1"/>
                </a:solidFill>
                <a:latin typeface="Arial" charset="0"/>
              </a:defRPr>
            </a:lvl3pPr>
            <a:lvl4pPr marL="1600200" indent="-228600" defTabSz="292100" eaLnBrk="0" hangingPunct="0">
              <a:defRPr sz="4100">
                <a:solidFill>
                  <a:schemeClr val="tx1"/>
                </a:solidFill>
                <a:latin typeface="Arial" charset="0"/>
              </a:defRPr>
            </a:lvl4pPr>
            <a:lvl5pPr marL="2057400" indent="-228600" defTabSz="292100" eaLnBrk="0" hangingPunct="0">
              <a:defRPr sz="4100">
                <a:solidFill>
                  <a:schemeClr val="tx1"/>
                </a:solidFill>
                <a:latin typeface="Arial" charset="0"/>
              </a:defRPr>
            </a:lvl5pPr>
            <a:lvl6pPr marL="2514600" indent="-228600" algn="ctr" defTabSz="292100" eaLnBrk="0" fontAlgn="base" hangingPunct="0">
              <a:spcBef>
                <a:spcPct val="0"/>
              </a:spcBef>
              <a:spcAft>
                <a:spcPct val="0"/>
              </a:spcAft>
              <a:defRPr sz="4100">
                <a:solidFill>
                  <a:schemeClr val="tx1"/>
                </a:solidFill>
                <a:latin typeface="Arial" charset="0"/>
              </a:defRPr>
            </a:lvl6pPr>
            <a:lvl7pPr marL="2971800" indent="-228600" algn="ctr" defTabSz="292100" eaLnBrk="0" fontAlgn="base" hangingPunct="0">
              <a:spcBef>
                <a:spcPct val="0"/>
              </a:spcBef>
              <a:spcAft>
                <a:spcPct val="0"/>
              </a:spcAft>
              <a:defRPr sz="4100">
                <a:solidFill>
                  <a:schemeClr val="tx1"/>
                </a:solidFill>
                <a:latin typeface="Arial" charset="0"/>
              </a:defRPr>
            </a:lvl7pPr>
            <a:lvl8pPr marL="3429000" indent="-228600" algn="ctr" defTabSz="292100" eaLnBrk="0" fontAlgn="base" hangingPunct="0">
              <a:spcBef>
                <a:spcPct val="0"/>
              </a:spcBef>
              <a:spcAft>
                <a:spcPct val="0"/>
              </a:spcAft>
              <a:defRPr sz="4100">
                <a:solidFill>
                  <a:schemeClr val="tx1"/>
                </a:solidFill>
                <a:latin typeface="Arial" charset="0"/>
              </a:defRPr>
            </a:lvl8pPr>
            <a:lvl9pPr marL="3886200" indent="-228600" algn="ctr" defTabSz="292100" eaLnBrk="0" fontAlgn="base" hangingPunct="0">
              <a:spcBef>
                <a:spcPct val="0"/>
              </a:spcBef>
              <a:spcAft>
                <a:spcPct val="0"/>
              </a:spcAft>
              <a:defRPr sz="4100">
                <a:solidFill>
                  <a:schemeClr val="tx1"/>
                </a:solidFill>
                <a:latin typeface="Arial" charset="0"/>
              </a:defRPr>
            </a:lvl9pPr>
          </a:lstStyle>
          <a:p>
            <a:pPr algn="l">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1300">
              <a:latin typeface="Times New Roman" pitchFamily="18" charset="0"/>
            </a:endParaRPr>
          </a:p>
          <a:p>
            <a:pPr algn="l">
              <a:lnSpc>
                <a:spcPct val="95000"/>
              </a:lnSpc>
            </a:pPr>
            <a:r>
              <a:rPr lang="en-US" altLang="en-US" sz="13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1300" b="1">
              <a:latin typeface="Times New Roman" pitchFamily="18" charset="0"/>
            </a:endParaRPr>
          </a:p>
          <a:p>
            <a:pPr algn="l">
              <a:lnSpc>
                <a:spcPct val="95000"/>
              </a:lnSpc>
            </a:pPr>
            <a:endParaRPr lang="en-US" altLang="en-US" sz="1000">
              <a:latin typeface="Times New Roman" pitchFamily="18" charset="0"/>
            </a:endParaRPr>
          </a:p>
        </p:txBody>
      </p:sp>
      <p:sp>
        <p:nvSpPr>
          <p:cNvPr id="2075" name="Rectangle 129"/>
          <p:cNvSpPr>
            <a:spLocks noChangeArrowheads="1"/>
          </p:cNvSpPr>
          <p:nvPr/>
        </p:nvSpPr>
        <p:spPr bwMode="auto">
          <a:xfrm>
            <a:off x="28476575" y="7223125"/>
            <a:ext cx="6627813" cy="5667375"/>
          </a:xfrm>
          <a:prstGeom prst="rect">
            <a:avLst/>
          </a:prstGeom>
          <a:solidFill>
            <a:schemeClr val="bg1"/>
          </a:solidFill>
          <a:ln w="9525">
            <a:solidFill>
              <a:schemeClr val="tx1"/>
            </a:solidFill>
            <a:miter lim="800000"/>
            <a:headEnd/>
            <a:tailEnd/>
          </a:ln>
        </p:spPr>
        <p:txBody>
          <a:bodyPr wrap="none" lIns="43537" tIns="21768" rIns="43537" bIns="21768" anchor="ctr"/>
          <a:lstStyle>
            <a:lvl1pPr defTabSz="434975" eaLnBrk="0" hangingPunct="0">
              <a:defRPr sz="4100">
                <a:solidFill>
                  <a:schemeClr val="tx1"/>
                </a:solidFill>
                <a:latin typeface="Arial" charset="0"/>
              </a:defRPr>
            </a:lvl1pPr>
            <a:lvl2pPr marL="742950" indent="-285750" defTabSz="434975" eaLnBrk="0" hangingPunct="0">
              <a:defRPr sz="4100">
                <a:solidFill>
                  <a:schemeClr val="tx1"/>
                </a:solidFill>
                <a:latin typeface="Arial" charset="0"/>
              </a:defRPr>
            </a:lvl2pPr>
            <a:lvl3pPr marL="1143000" indent="-228600" defTabSz="434975" eaLnBrk="0" hangingPunct="0">
              <a:defRPr sz="4100">
                <a:solidFill>
                  <a:schemeClr val="tx1"/>
                </a:solidFill>
                <a:latin typeface="Arial" charset="0"/>
              </a:defRPr>
            </a:lvl3pPr>
            <a:lvl4pPr marL="1600200" indent="-228600" defTabSz="434975" eaLnBrk="0" hangingPunct="0">
              <a:defRPr sz="4100">
                <a:solidFill>
                  <a:schemeClr val="tx1"/>
                </a:solidFill>
                <a:latin typeface="Arial" charset="0"/>
              </a:defRPr>
            </a:lvl4pPr>
            <a:lvl5pPr marL="2057400" indent="-228600" defTabSz="434975" eaLnBrk="0" hangingPunct="0">
              <a:defRPr sz="4100">
                <a:solidFill>
                  <a:schemeClr val="tx1"/>
                </a:solidFill>
                <a:latin typeface="Arial" charset="0"/>
              </a:defRPr>
            </a:lvl5pPr>
            <a:lvl6pPr marL="2514600" indent="-228600" algn="ctr" defTabSz="434975" eaLnBrk="0" fontAlgn="base" hangingPunct="0">
              <a:spcBef>
                <a:spcPct val="0"/>
              </a:spcBef>
              <a:spcAft>
                <a:spcPct val="0"/>
              </a:spcAft>
              <a:defRPr sz="4100">
                <a:solidFill>
                  <a:schemeClr val="tx1"/>
                </a:solidFill>
                <a:latin typeface="Arial" charset="0"/>
              </a:defRPr>
            </a:lvl6pPr>
            <a:lvl7pPr marL="2971800" indent="-228600" algn="ctr" defTabSz="434975" eaLnBrk="0" fontAlgn="base" hangingPunct="0">
              <a:spcBef>
                <a:spcPct val="0"/>
              </a:spcBef>
              <a:spcAft>
                <a:spcPct val="0"/>
              </a:spcAft>
              <a:defRPr sz="4100">
                <a:solidFill>
                  <a:schemeClr val="tx1"/>
                </a:solidFill>
                <a:latin typeface="Arial" charset="0"/>
              </a:defRPr>
            </a:lvl7pPr>
            <a:lvl8pPr marL="3429000" indent="-228600" algn="ctr" defTabSz="434975" eaLnBrk="0" fontAlgn="base" hangingPunct="0">
              <a:spcBef>
                <a:spcPct val="0"/>
              </a:spcBef>
              <a:spcAft>
                <a:spcPct val="0"/>
              </a:spcAft>
              <a:defRPr sz="4100">
                <a:solidFill>
                  <a:schemeClr val="tx1"/>
                </a:solidFill>
                <a:latin typeface="Arial" charset="0"/>
              </a:defRPr>
            </a:lvl8pPr>
            <a:lvl9pPr marL="3886200" indent="-228600" algn="ctr" defTabSz="434975" eaLnBrk="0" fontAlgn="base" hangingPunct="0">
              <a:spcBef>
                <a:spcPct val="0"/>
              </a:spcBef>
              <a:spcAft>
                <a:spcPct val="0"/>
              </a:spcAft>
              <a:defRPr sz="4100">
                <a:solidFill>
                  <a:schemeClr val="tx1"/>
                </a:solidFill>
                <a:latin typeface="Arial" charset="0"/>
              </a:defRPr>
            </a:lvl9pPr>
          </a:lstStyle>
          <a:p>
            <a:r>
              <a:rPr lang="en-US" altLang="en-US" sz="2400">
                <a:latin typeface="Times New Roman" pitchFamily="18" charset="0"/>
              </a:rPr>
              <a:t>CHART or PICTURE</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090738" rtl="0" eaLnBrk="1" fontAlgn="base" latinLnBrk="0" hangingPunct="1">
          <a:lnSpc>
            <a:spcPct val="100000"/>
          </a:lnSpc>
          <a:spcBef>
            <a:spcPct val="0"/>
          </a:spcBef>
          <a:spcAft>
            <a:spcPct val="0"/>
          </a:spcAft>
          <a:buClrTx/>
          <a:buSzTx/>
          <a:buFontTx/>
          <a:buNone/>
          <a:tabLst/>
          <a:defRPr kumimoji="0" lang="en-US" sz="4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090738" rtl="0" eaLnBrk="1" fontAlgn="base" latinLnBrk="0" hangingPunct="1">
          <a:lnSpc>
            <a:spcPct val="100000"/>
          </a:lnSpc>
          <a:spcBef>
            <a:spcPct val="0"/>
          </a:spcBef>
          <a:spcAft>
            <a:spcPct val="0"/>
          </a:spcAft>
          <a:buClrTx/>
          <a:buSzTx/>
          <a:buFontTx/>
          <a:buNone/>
          <a:tabLst/>
          <a:defRPr kumimoji="0" lang="en-US" sz="41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TotalTime>
  <Words>620</Words>
  <Application>Microsoft Office PowerPoint</Application>
  <PresentationFormat>Custom</PresentationFormat>
  <Paragraphs>58</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Times New Roman</vt:lpstr>
      <vt:lpstr>Symbol</vt:lpstr>
      <vt:lpstr>Default Design</vt:lpstr>
      <vt:lpstr>CorelDRAW X3 Graphic</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36x84 Horizontal Template</dc:title>
  <dc:creator>Ethan Shulda</dc:creator>
  <dc:description>©MegaPrint Inc. 2009</dc:description>
  <cp:lastModifiedBy>Jay Buckley</cp:lastModifiedBy>
  <cp:revision>32</cp:revision>
  <dcterms:created xsi:type="dcterms:W3CDTF">2008-12-04T00:20:37Z</dcterms:created>
  <dcterms:modified xsi:type="dcterms:W3CDTF">2015-09-22T17:44:29Z</dcterms:modified>
  <cp:category>Research Poster</cp:category>
</cp:coreProperties>
</file>