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9260800" cy="21945600"/>
  <p:notesSz cx="6715125" cy="9239250"/>
  <p:defaultTextStyle>
    <a:defPPr>
      <a:defRPr lang="en-US"/>
    </a:defPPr>
    <a:lvl1pPr algn="ctr" rtl="0" fontAlgn="base">
      <a:spcBef>
        <a:spcPct val="0"/>
      </a:spcBef>
      <a:spcAft>
        <a:spcPct val="0"/>
      </a:spcAft>
      <a:defRPr sz="6100" kern="1200">
        <a:solidFill>
          <a:schemeClr val="tx1"/>
        </a:solidFill>
        <a:latin typeface="Arial" charset="0"/>
        <a:ea typeface="+mn-ea"/>
        <a:cs typeface="+mn-cs"/>
      </a:defRPr>
    </a:lvl1pPr>
    <a:lvl2pPr marL="457200" algn="ctr" rtl="0" fontAlgn="base">
      <a:spcBef>
        <a:spcPct val="0"/>
      </a:spcBef>
      <a:spcAft>
        <a:spcPct val="0"/>
      </a:spcAft>
      <a:defRPr sz="6100" kern="1200">
        <a:solidFill>
          <a:schemeClr val="tx1"/>
        </a:solidFill>
        <a:latin typeface="Arial" charset="0"/>
        <a:ea typeface="+mn-ea"/>
        <a:cs typeface="+mn-cs"/>
      </a:defRPr>
    </a:lvl2pPr>
    <a:lvl3pPr marL="914400" algn="ctr" rtl="0" fontAlgn="base">
      <a:spcBef>
        <a:spcPct val="0"/>
      </a:spcBef>
      <a:spcAft>
        <a:spcPct val="0"/>
      </a:spcAft>
      <a:defRPr sz="6100" kern="1200">
        <a:solidFill>
          <a:schemeClr val="tx1"/>
        </a:solidFill>
        <a:latin typeface="Arial" charset="0"/>
        <a:ea typeface="+mn-ea"/>
        <a:cs typeface="+mn-cs"/>
      </a:defRPr>
    </a:lvl3pPr>
    <a:lvl4pPr marL="1371600" algn="ctr" rtl="0" fontAlgn="base">
      <a:spcBef>
        <a:spcPct val="0"/>
      </a:spcBef>
      <a:spcAft>
        <a:spcPct val="0"/>
      </a:spcAft>
      <a:defRPr sz="6100" kern="1200">
        <a:solidFill>
          <a:schemeClr val="tx1"/>
        </a:solidFill>
        <a:latin typeface="Arial" charset="0"/>
        <a:ea typeface="+mn-ea"/>
        <a:cs typeface="+mn-cs"/>
      </a:defRPr>
    </a:lvl4pPr>
    <a:lvl5pPr marL="1828800" algn="ctr" rtl="0" fontAlgn="base">
      <a:spcBef>
        <a:spcPct val="0"/>
      </a:spcBef>
      <a:spcAft>
        <a:spcPct val="0"/>
      </a:spcAft>
      <a:defRPr sz="6100" kern="1200">
        <a:solidFill>
          <a:schemeClr val="tx1"/>
        </a:solidFill>
        <a:latin typeface="Arial" charset="0"/>
        <a:ea typeface="+mn-ea"/>
        <a:cs typeface="+mn-cs"/>
      </a:defRPr>
    </a:lvl5pPr>
    <a:lvl6pPr marL="2286000" algn="l" defTabSz="914400" rtl="0" eaLnBrk="1" latinLnBrk="0" hangingPunct="1">
      <a:defRPr sz="6100" kern="1200">
        <a:solidFill>
          <a:schemeClr val="tx1"/>
        </a:solidFill>
        <a:latin typeface="Arial" charset="0"/>
        <a:ea typeface="+mn-ea"/>
        <a:cs typeface="+mn-cs"/>
      </a:defRPr>
    </a:lvl6pPr>
    <a:lvl7pPr marL="2743200" algn="l" defTabSz="914400" rtl="0" eaLnBrk="1" latinLnBrk="0" hangingPunct="1">
      <a:defRPr sz="6100" kern="1200">
        <a:solidFill>
          <a:schemeClr val="tx1"/>
        </a:solidFill>
        <a:latin typeface="Arial" charset="0"/>
        <a:ea typeface="+mn-ea"/>
        <a:cs typeface="+mn-cs"/>
      </a:defRPr>
    </a:lvl7pPr>
    <a:lvl8pPr marL="3200400" algn="l" defTabSz="914400" rtl="0" eaLnBrk="1" latinLnBrk="0" hangingPunct="1">
      <a:defRPr sz="6100" kern="1200">
        <a:solidFill>
          <a:schemeClr val="tx1"/>
        </a:solidFill>
        <a:latin typeface="Arial" charset="0"/>
        <a:ea typeface="+mn-ea"/>
        <a:cs typeface="+mn-cs"/>
      </a:defRPr>
    </a:lvl8pPr>
    <a:lvl9pPr marL="3657600" algn="l" defTabSz="914400" rtl="0" eaLnBrk="1" latinLnBrk="0" hangingPunct="1">
      <a:defRPr sz="6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26" d="100"/>
          <a:sy n="26" d="100"/>
        </p:scale>
        <p:origin x="-1090" y="-96"/>
      </p:cViewPr>
      <p:guideLst>
        <p:guide orient="horz" pos="6922"/>
        <p:guide orient="horz" pos="13464"/>
        <p:guide pos="921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047750" y="692150"/>
            <a:ext cx="46212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C177D19-4A9C-4854-AD26-091DB4EDB972}" type="slidenum">
              <a:rPr lang="en-US"/>
              <a:pPr/>
              <a:t>‹#›</a:t>
            </a:fld>
            <a:endParaRPr lang="en-US"/>
          </a:p>
        </p:txBody>
      </p:sp>
    </p:spTree>
    <p:extLst>
      <p:ext uri="{BB962C8B-B14F-4D97-AF65-F5344CB8AC3E}">
        <p14:creationId xmlns:p14="http://schemas.microsoft.com/office/powerpoint/2010/main" val="36568668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5A4CA-B620-4ADE-BC8D-AE1AF25ED859}" type="slidenum">
              <a:rPr lang="en-US"/>
              <a:pPr/>
              <a:t>1</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3787947" y="21610321"/>
            <a:ext cx="2855926" cy="16501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6650636" y="21516258"/>
            <a:ext cx="2106410" cy="307777"/>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400" dirty="0" smtClean="0">
                <a:solidFill>
                  <a:schemeClr val="bg1"/>
                </a:solidFill>
              </a:rPr>
              <a:t>www.postersession.com</a:t>
            </a:r>
            <a:endParaRPr lang="en-US" sz="14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135313" rtl="0" fontAlgn="base">
        <a:spcBef>
          <a:spcPct val="0"/>
        </a:spcBef>
        <a:spcAft>
          <a:spcPct val="0"/>
        </a:spcAft>
        <a:defRPr sz="15100">
          <a:solidFill>
            <a:schemeClr val="tx2"/>
          </a:solidFill>
          <a:latin typeface="+mj-lt"/>
          <a:ea typeface="+mj-ea"/>
          <a:cs typeface="+mj-cs"/>
        </a:defRPr>
      </a:lvl1pPr>
      <a:lvl2pPr algn="ctr" defTabSz="3135313" rtl="0" fontAlgn="base">
        <a:spcBef>
          <a:spcPct val="0"/>
        </a:spcBef>
        <a:spcAft>
          <a:spcPct val="0"/>
        </a:spcAft>
        <a:defRPr sz="15100">
          <a:solidFill>
            <a:schemeClr val="tx2"/>
          </a:solidFill>
          <a:latin typeface="Arial" charset="0"/>
        </a:defRPr>
      </a:lvl2pPr>
      <a:lvl3pPr algn="ctr" defTabSz="3135313" rtl="0" fontAlgn="base">
        <a:spcBef>
          <a:spcPct val="0"/>
        </a:spcBef>
        <a:spcAft>
          <a:spcPct val="0"/>
        </a:spcAft>
        <a:defRPr sz="15100">
          <a:solidFill>
            <a:schemeClr val="tx2"/>
          </a:solidFill>
          <a:latin typeface="Arial" charset="0"/>
        </a:defRPr>
      </a:lvl3pPr>
      <a:lvl4pPr algn="ctr" defTabSz="3135313" rtl="0" fontAlgn="base">
        <a:spcBef>
          <a:spcPct val="0"/>
        </a:spcBef>
        <a:spcAft>
          <a:spcPct val="0"/>
        </a:spcAft>
        <a:defRPr sz="15100">
          <a:solidFill>
            <a:schemeClr val="tx2"/>
          </a:solidFill>
          <a:latin typeface="Arial" charset="0"/>
        </a:defRPr>
      </a:lvl4pPr>
      <a:lvl5pPr algn="ctr" defTabSz="3135313" rtl="0" fontAlgn="base">
        <a:spcBef>
          <a:spcPct val="0"/>
        </a:spcBef>
        <a:spcAft>
          <a:spcPct val="0"/>
        </a:spcAft>
        <a:defRPr sz="15100">
          <a:solidFill>
            <a:schemeClr val="tx2"/>
          </a:solidFill>
          <a:latin typeface="Arial" charset="0"/>
        </a:defRPr>
      </a:lvl5pPr>
      <a:lvl6pPr marL="457200" algn="ctr" defTabSz="3135313" rtl="0" fontAlgn="base">
        <a:spcBef>
          <a:spcPct val="0"/>
        </a:spcBef>
        <a:spcAft>
          <a:spcPct val="0"/>
        </a:spcAft>
        <a:defRPr sz="15100">
          <a:solidFill>
            <a:schemeClr val="tx2"/>
          </a:solidFill>
          <a:latin typeface="Arial" charset="0"/>
        </a:defRPr>
      </a:lvl6pPr>
      <a:lvl7pPr marL="914400" algn="ctr" defTabSz="3135313" rtl="0" fontAlgn="base">
        <a:spcBef>
          <a:spcPct val="0"/>
        </a:spcBef>
        <a:spcAft>
          <a:spcPct val="0"/>
        </a:spcAft>
        <a:defRPr sz="15100">
          <a:solidFill>
            <a:schemeClr val="tx2"/>
          </a:solidFill>
          <a:latin typeface="Arial" charset="0"/>
        </a:defRPr>
      </a:lvl7pPr>
      <a:lvl8pPr marL="1371600" algn="ctr" defTabSz="3135313" rtl="0" fontAlgn="base">
        <a:spcBef>
          <a:spcPct val="0"/>
        </a:spcBef>
        <a:spcAft>
          <a:spcPct val="0"/>
        </a:spcAft>
        <a:defRPr sz="15100">
          <a:solidFill>
            <a:schemeClr val="tx2"/>
          </a:solidFill>
          <a:latin typeface="Arial" charset="0"/>
        </a:defRPr>
      </a:lvl8pPr>
      <a:lvl9pPr marL="1828800" algn="ctr" defTabSz="3135313" rtl="0" fontAlgn="base">
        <a:spcBef>
          <a:spcPct val="0"/>
        </a:spcBef>
        <a:spcAft>
          <a:spcPct val="0"/>
        </a:spcAft>
        <a:defRPr sz="15100">
          <a:solidFill>
            <a:schemeClr val="tx2"/>
          </a:solidFill>
          <a:latin typeface="Arial" charset="0"/>
        </a:defRPr>
      </a:lvl9pPr>
    </p:titleStyle>
    <p:bodyStyle>
      <a:lvl1pPr marL="1176338" indent="-1176338" algn="l" defTabSz="3135313" rtl="0" fontAlgn="base">
        <a:spcBef>
          <a:spcPct val="20000"/>
        </a:spcBef>
        <a:spcAft>
          <a:spcPct val="0"/>
        </a:spcAft>
        <a:buChar char="•"/>
        <a:defRPr sz="11000">
          <a:solidFill>
            <a:schemeClr val="tx1"/>
          </a:solidFill>
          <a:latin typeface="+mn-lt"/>
          <a:ea typeface="+mn-ea"/>
          <a:cs typeface="+mn-cs"/>
        </a:defRPr>
      </a:lvl1pPr>
      <a:lvl2pPr marL="2546350" indent="-979488" algn="l" defTabSz="3135313" rtl="0" fontAlgn="base">
        <a:spcBef>
          <a:spcPct val="20000"/>
        </a:spcBef>
        <a:spcAft>
          <a:spcPct val="0"/>
        </a:spcAft>
        <a:buChar char="–"/>
        <a:defRPr sz="9600">
          <a:solidFill>
            <a:schemeClr val="tx1"/>
          </a:solidFill>
          <a:latin typeface="+mn-lt"/>
        </a:defRPr>
      </a:lvl2pPr>
      <a:lvl3pPr marL="3917950" indent="-782638" algn="l" defTabSz="3135313" rtl="0" fontAlgn="base">
        <a:spcBef>
          <a:spcPct val="20000"/>
        </a:spcBef>
        <a:spcAft>
          <a:spcPct val="0"/>
        </a:spcAft>
        <a:buChar char="•"/>
        <a:defRPr sz="8200">
          <a:solidFill>
            <a:schemeClr val="tx1"/>
          </a:solidFill>
          <a:latin typeface="+mn-lt"/>
        </a:defRPr>
      </a:lvl3pPr>
      <a:lvl4pPr marL="5484813" indent="-782638" algn="l" defTabSz="3135313" rtl="0" fontAlgn="base">
        <a:spcBef>
          <a:spcPct val="20000"/>
        </a:spcBef>
        <a:spcAft>
          <a:spcPct val="0"/>
        </a:spcAft>
        <a:buChar char="–"/>
        <a:defRPr sz="6900">
          <a:solidFill>
            <a:schemeClr val="tx1"/>
          </a:solidFill>
          <a:latin typeface="+mn-lt"/>
        </a:defRPr>
      </a:lvl4pPr>
      <a:lvl5pPr marL="7053263" indent="-782638" algn="l" defTabSz="3135313" rtl="0" fontAlgn="base">
        <a:spcBef>
          <a:spcPct val="20000"/>
        </a:spcBef>
        <a:spcAft>
          <a:spcPct val="0"/>
        </a:spcAft>
        <a:buChar char="»"/>
        <a:defRPr sz="6900">
          <a:solidFill>
            <a:schemeClr val="tx1"/>
          </a:solidFill>
          <a:latin typeface="+mn-lt"/>
        </a:defRPr>
      </a:lvl5pPr>
      <a:lvl6pPr marL="7510463" indent="-782638" algn="l" defTabSz="3135313" rtl="0" fontAlgn="base">
        <a:spcBef>
          <a:spcPct val="20000"/>
        </a:spcBef>
        <a:spcAft>
          <a:spcPct val="0"/>
        </a:spcAft>
        <a:buChar char="»"/>
        <a:defRPr sz="6900">
          <a:solidFill>
            <a:schemeClr val="tx1"/>
          </a:solidFill>
          <a:latin typeface="+mn-lt"/>
        </a:defRPr>
      </a:lvl6pPr>
      <a:lvl7pPr marL="7967663" indent="-782638" algn="l" defTabSz="3135313" rtl="0" fontAlgn="base">
        <a:spcBef>
          <a:spcPct val="20000"/>
        </a:spcBef>
        <a:spcAft>
          <a:spcPct val="0"/>
        </a:spcAft>
        <a:buChar char="»"/>
        <a:defRPr sz="6900">
          <a:solidFill>
            <a:schemeClr val="tx1"/>
          </a:solidFill>
          <a:latin typeface="+mn-lt"/>
        </a:defRPr>
      </a:lvl7pPr>
      <a:lvl8pPr marL="8424863" indent="-782638" algn="l" defTabSz="3135313" rtl="0" fontAlgn="base">
        <a:spcBef>
          <a:spcPct val="20000"/>
        </a:spcBef>
        <a:spcAft>
          <a:spcPct val="0"/>
        </a:spcAft>
        <a:buChar char="»"/>
        <a:defRPr sz="6900">
          <a:solidFill>
            <a:schemeClr val="tx1"/>
          </a:solidFill>
          <a:latin typeface="+mn-lt"/>
        </a:defRPr>
      </a:lvl8pPr>
      <a:lvl9pPr marL="8882063" indent="-782638" algn="l" defTabSz="3135313" rtl="0" fontAlgn="base">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4" name="AutoShape 30"/>
          <p:cNvSpPr>
            <a:spLocks noChangeArrowheads="1"/>
          </p:cNvSpPr>
          <p:nvPr/>
        </p:nvSpPr>
        <p:spPr bwMode="auto">
          <a:xfrm>
            <a:off x="21976920" y="4064000"/>
            <a:ext cx="69723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5" name="AutoShape 29"/>
          <p:cNvSpPr>
            <a:spLocks noChangeArrowheads="1"/>
          </p:cNvSpPr>
          <p:nvPr/>
        </p:nvSpPr>
        <p:spPr bwMode="auto">
          <a:xfrm>
            <a:off x="7541949" y="4064000"/>
            <a:ext cx="69723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6" name="AutoShape 31"/>
          <p:cNvSpPr>
            <a:spLocks noChangeArrowheads="1"/>
          </p:cNvSpPr>
          <p:nvPr/>
        </p:nvSpPr>
        <p:spPr bwMode="auto">
          <a:xfrm>
            <a:off x="14774183" y="4064000"/>
            <a:ext cx="69723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7" name="AutoShape 4"/>
          <p:cNvSpPr>
            <a:spLocks noChangeArrowheads="1"/>
          </p:cNvSpPr>
          <p:nvPr/>
        </p:nvSpPr>
        <p:spPr bwMode="auto">
          <a:xfrm>
            <a:off x="309715" y="4064000"/>
            <a:ext cx="69723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8" name="Text Box 9"/>
          <p:cNvSpPr txBox="1">
            <a:spLocks noChangeArrowheads="1"/>
          </p:cNvSpPr>
          <p:nvPr/>
        </p:nvSpPr>
        <p:spPr bwMode="auto">
          <a:xfrm>
            <a:off x="528790" y="5553075"/>
            <a:ext cx="6579254" cy="13164914"/>
          </a:xfrm>
          <a:prstGeom prst="rect">
            <a:avLst/>
          </a:prstGeom>
          <a:noFill/>
          <a:ln w="9525">
            <a:noFill/>
            <a:miter lim="800000"/>
            <a:headEnd/>
            <a:tailEnd/>
          </a:ln>
          <a:effectLst/>
        </p:spPr>
        <p:txBody>
          <a:bodyPr wrap="square" lIns="65306" tIns="32653" rIns="65306" bIns="32653">
            <a:spAutoFit/>
          </a:bodyPr>
          <a:lstStyle/>
          <a:p>
            <a:pPr algn="l" defTabSz="3135313" eaLnBrk="0" hangingPunct="0">
              <a:lnSpc>
                <a:spcPct val="95000"/>
              </a:lnSpc>
            </a:pPr>
            <a:r>
              <a:rPr lang="en-US" sz="1600" dirty="0">
                <a:latin typeface="Times New Roman" pitchFamily="18" charset="0"/>
              </a:rPr>
              <a:t>We hope you find this template useful! This one is set up to yield a </a:t>
            </a:r>
            <a:r>
              <a:rPr lang="en-US" sz="1600" dirty="0" smtClean="0">
                <a:latin typeface="Times New Roman" pitchFamily="18" charset="0"/>
              </a:rPr>
              <a:t>64x48” </a:t>
            </a:r>
            <a:r>
              <a:rPr lang="en-US" sz="1600" dirty="0">
                <a:latin typeface="Times New Roman" pitchFamily="18" charset="0"/>
              </a:rPr>
              <a:t>horizontal poster when we print it at 200%.</a:t>
            </a:r>
          </a:p>
          <a:p>
            <a:pPr algn="l" defTabSz="2508250"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Photos</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9" name="Text Box 10"/>
          <p:cNvSpPr txBox="1">
            <a:spLocks noChangeArrowheads="1"/>
          </p:cNvSpPr>
          <p:nvPr/>
        </p:nvSpPr>
        <p:spPr bwMode="auto">
          <a:xfrm>
            <a:off x="7713399" y="4368800"/>
            <a:ext cx="6613432" cy="9969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b="1"/>
              <a:t>Methods</a:t>
            </a:r>
          </a:p>
        </p:txBody>
      </p:sp>
      <p:sp>
        <p:nvSpPr>
          <p:cNvPr id="30" name="Text Box 11"/>
          <p:cNvSpPr txBox="1">
            <a:spLocks noChangeArrowheads="1"/>
          </p:cNvSpPr>
          <p:nvPr/>
        </p:nvSpPr>
        <p:spPr bwMode="auto">
          <a:xfrm>
            <a:off x="22262670" y="4373563"/>
            <a:ext cx="6613432" cy="9969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b="1"/>
              <a:t>Conclusions</a:t>
            </a:r>
          </a:p>
        </p:txBody>
      </p:sp>
      <p:sp>
        <p:nvSpPr>
          <p:cNvPr id="31" name="AutoShape 13"/>
          <p:cNvSpPr>
            <a:spLocks noChangeArrowheads="1"/>
          </p:cNvSpPr>
          <p:nvPr/>
        </p:nvSpPr>
        <p:spPr bwMode="auto">
          <a:xfrm>
            <a:off x="235974" y="254000"/>
            <a:ext cx="28655525"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65306" tIns="32653" rIns="65306" bIns="32653" anchor="ctr"/>
          <a:lstStyle/>
          <a:p>
            <a:pPr defTabSz="3135313"/>
            <a:endParaRPr lang="en-US">
              <a:solidFill>
                <a:schemeClr val="bg1"/>
              </a:solidFill>
            </a:endParaRPr>
          </a:p>
        </p:txBody>
      </p:sp>
      <p:sp>
        <p:nvSpPr>
          <p:cNvPr id="32" name="Text Box 14"/>
          <p:cNvSpPr txBox="1">
            <a:spLocks noChangeArrowheads="1"/>
          </p:cNvSpPr>
          <p:nvPr/>
        </p:nvSpPr>
        <p:spPr bwMode="auto">
          <a:xfrm>
            <a:off x="914400" y="660400"/>
            <a:ext cx="27530332" cy="287020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sz="8900" b="1"/>
              <a:t>Title of the Research Study</a:t>
            </a:r>
          </a:p>
          <a:p>
            <a:pPr defTabSz="3135313"/>
            <a:r>
              <a:rPr lang="en-US" b="1"/>
              <a:t>PEOPLE WHO DID THE STUDY</a:t>
            </a:r>
          </a:p>
          <a:p>
            <a:pPr defTabSz="3135313"/>
            <a:r>
              <a:rPr lang="en-US" sz="3400" b="1" i="1"/>
              <a:t>UNIVERSITIES AND/OR  HOSPITALS THEY ARE AFFILIATED WITH</a:t>
            </a:r>
            <a:endParaRPr lang="en-US"/>
          </a:p>
        </p:txBody>
      </p:sp>
      <p:sp>
        <p:nvSpPr>
          <p:cNvPr id="33" name="Text Box 16"/>
          <p:cNvSpPr txBox="1">
            <a:spLocks noChangeArrowheads="1"/>
          </p:cNvSpPr>
          <p:nvPr/>
        </p:nvSpPr>
        <p:spPr bwMode="auto">
          <a:xfrm>
            <a:off x="514350" y="1473200"/>
            <a:ext cx="2460812" cy="14541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b="1"/>
              <a:t>Logo</a:t>
            </a:r>
          </a:p>
          <a:p>
            <a:pPr defTabSz="3135313">
              <a:spcBef>
                <a:spcPct val="50000"/>
              </a:spcBef>
            </a:pPr>
            <a:endParaRPr lang="en-US" sz="2000">
              <a:solidFill>
                <a:srgbClr val="FF0000"/>
              </a:solidFill>
            </a:endParaRPr>
          </a:p>
        </p:txBody>
      </p:sp>
      <p:sp>
        <p:nvSpPr>
          <p:cNvPr id="34" name="Text Box 19"/>
          <p:cNvSpPr txBox="1">
            <a:spLocks noChangeArrowheads="1"/>
          </p:cNvSpPr>
          <p:nvPr/>
        </p:nvSpPr>
        <p:spPr bwMode="auto">
          <a:xfrm>
            <a:off x="8302362" y="13293725"/>
            <a:ext cx="5588093" cy="7683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sz="4600" b="1" i="1"/>
              <a:t>Figure #1</a:t>
            </a:r>
          </a:p>
        </p:txBody>
      </p:sp>
      <p:sp>
        <p:nvSpPr>
          <p:cNvPr id="35" name="Text Box 25"/>
          <p:cNvSpPr txBox="1">
            <a:spLocks noChangeArrowheads="1"/>
          </p:cNvSpPr>
          <p:nvPr/>
        </p:nvSpPr>
        <p:spPr bwMode="auto">
          <a:xfrm>
            <a:off x="15636196" y="13304838"/>
            <a:ext cx="5588093" cy="7683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sz="4600" b="1" i="1"/>
              <a:t>Figure #2</a:t>
            </a:r>
          </a:p>
        </p:txBody>
      </p:sp>
      <p:sp>
        <p:nvSpPr>
          <p:cNvPr id="36" name="AutoShape 26"/>
          <p:cNvSpPr>
            <a:spLocks noChangeArrowheads="1"/>
          </p:cNvSpPr>
          <p:nvPr/>
        </p:nvSpPr>
        <p:spPr bwMode="auto">
          <a:xfrm>
            <a:off x="15491733" y="14582775"/>
            <a:ext cx="5639360" cy="61436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37" name="Text Box 27"/>
          <p:cNvSpPr txBox="1">
            <a:spLocks noChangeArrowheads="1"/>
          </p:cNvSpPr>
          <p:nvPr/>
        </p:nvSpPr>
        <p:spPr bwMode="auto">
          <a:xfrm>
            <a:off x="22599220" y="16764000"/>
            <a:ext cx="5588093" cy="7683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sz="4600"/>
              <a:t>Bibliography</a:t>
            </a:r>
          </a:p>
        </p:txBody>
      </p:sp>
      <p:sp>
        <p:nvSpPr>
          <p:cNvPr id="38" name="Rectangle 35"/>
          <p:cNvSpPr>
            <a:spLocks noChangeArrowheads="1"/>
          </p:cNvSpPr>
          <p:nvPr/>
        </p:nvSpPr>
        <p:spPr bwMode="auto">
          <a:xfrm>
            <a:off x="7999150" y="14543088"/>
            <a:ext cx="6150606" cy="6335712"/>
          </a:xfrm>
          <a:prstGeom prst="rect">
            <a:avLst/>
          </a:prstGeom>
          <a:solidFill>
            <a:schemeClr val="bg1"/>
          </a:solidFill>
          <a:ln w="9525">
            <a:solidFill>
              <a:schemeClr val="tx1"/>
            </a:solidFill>
            <a:miter lim="800000"/>
            <a:headEnd/>
            <a:tailEnd/>
          </a:ln>
          <a:effectLst/>
        </p:spPr>
        <p:txBody>
          <a:bodyPr wrap="none" lIns="65306" tIns="32653" rIns="65306" bIns="32653" anchor="ctr"/>
          <a:lstStyle/>
          <a:p>
            <a:pPr defTabSz="652463" eaLnBrk="0" hangingPunct="0"/>
            <a:r>
              <a:rPr lang="en-US" sz="3100">
                <a:latin typeface="Times New Roman" pitchFamily="18" charset="0"/>
              </a:rPr>
              <a:t>CHART or PICTURE</a:t>
            </a:r>
          </a:p>
        </p:txBody>
      </p:sp>
      <p:sp>
        <p:nvSpPr>
          <p:cNvPr id="39" name="Text Box 36"/>
          <p:cNvSpPr txBox="1">
            <a:spLocks noChangeArrowheads="1"/>
          </p:cNvSpPr>
          <p:nvPr/>
        </p:nvSpPr>
        <p:spPr bwMode="auto">
          <a:xfrm>
            <a:off x="7789599" y="5595938"/>
            <a:ext cx="6340008" cy="7276862"/>
          </a:xfrm>
          <a:prstGeom prst="rect">
            <a:avLst/>
          </a:prstGeom>
          <a:noFill/>
          <a:ln w="57150" cmpd="thinThick">
            <a:noFill/>
            <a:miter lim="800000"/>
            <a:headEnd/>
            <a:tailEnd/>
          </a:ln>
          <a:effectLst/>
        </p:spPr>
        <p:txBody>
          <a:bodyPr wrap="square" lIns="43688" tIns="21843" rIns="43688" bIns="21843">
            <a:spAutoFit/>
          </a:bodyPr>
          <a:lstStyle/>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a:latin typeface="Times New Roman" pitchFamily="18" charset="0"/>
            </a:endParaRPr>
          </a:p>
          <a:p>
            <a:pPr algn="l" defTabSz="438150" eaLnBrk="0" hangingPunct="0">
              <a:lnSpc>
                <a:spcPct val="95000"/>
              </a:lnSpc>
            </a:pPr>
            <a:r>
              <a:rPr lang="en-US" sz="20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a:latin typeface="Times New Roman" pitchFamily="18" charset="0"/>
            </a:endParaRPr>
          </a:p>
          <a:p>
            <a:pPr algn="l" defTabSz="438150" eaLnBrk="0" hangingPunct="0"/>
            <a:endParaRPr lang="en-US" sz="1400">
              <a:latin typeface="Times New Roman" pitchFamily="18" charset="0"/>
            </a:endParaRPr>
          </a:p>
        </p:txBody>
      </p:sp>
      <p:sp>
        <p:nvSpPr>
          <p:cNvPr id="40" name="Text Box 38"/>
          <p:cNvSpPr txBox="1">
            <a:spLocks noChangeArrowheads="1"/>
          </p:cNvSpPr>
          <p:nvPr/>
        </p:nvSpPr>
        <p:spPr bwMode="auto">
          <a:xfrm>
            <a:off x="22402370" y="17487900"/>
            <a:ext cx="6180511" cy="3552765"/>
          </a:xfrm>
          <a:prstGeom prst="rect">
            <a:avLst/>
          </a:prstGeom>
          <a:noFill/>
          <a:ln w="57150" cmpd="thinThick">
            <a:noFill/>
            <a:miter lim="800000"/>
            <a:headEnd/>
            <a:tailEnd/>
          </a:ln>
          <a:effectLst/>
        </p:spPr>
        <p:txBody>
          <a:bodyPr wrap="square" lIns="43688" tIns="21843" rIns="43688" bIns="21843">
            <a:spAutoFit/>
          </a:bodyPr>
          <a:lstStyle/>
          <a:p>
            <a:pPr marL="244475" indent="-244475" algn="l" defTabSz="438150" eaLnBrk="0" hangingPunct="0">
              <a:lnSpc>
                <a:spcPct val="95000"/>
              </a:lnSpc>
            </a:pPr>
            <a:endParaRPr lang="en-US" sz="2000" b="1">
              <a:latin typeface="Times New Roman" pitchFamily="18" charset="0"/>
            </a:endParaRPr>
          </a:p>
          <a:p>
            <a:pPr marL="244475" indent="-244475" algn="l" defTabSz="438150" eaLnBrk="0" hangingPunct="0">
              <a:lnSpc>
                <a:spcPct val="95000"/>
              </a:lnSpc>
              <a:buFontTx/>
              <a:buAutoNum type="arabicPeriod"/>
            </a:pPr>
            <a:r>
              <a:rPr lang="en-US" sz="2000" b="1">
                <a:latin typeface="Times New Roman" pitchFamily="18" charset="0"/>
              </a:rPr>
              <a:t>Xxxxxxxxxxxxxxxxxxxxxxxxxxxxxxxxxxxxxxxxxxxxxxxxxxxxxxxxxxxxxxxxxxxxxxxxxxxxxxxxxxxxxxxxxxx</a:t>
            </a:r>
          </a:p>
          <a:p>
            <a:pPr marL="244475" indent="-244475" algn="l" defTabSz="438150" eaLnBrk="0" hangingPunct="0">
              <a:lnSpc>
                <a:spcPct val="95000"/>
              </a:lnSpc>
              <a:buFontTx/>
              <a:buAutoNum type="arabicPeriod"/>
            </a:pPr>
            <a:r>
              <a:rPr lang="en-US" sz="2000" b="1">
                <a:latin typeface="Times New Roman" pitchFamily="18" charset="0"/>
              </a:rPr>
              <a:t>Xxxxxxxxxxxxxxxxxxxxxxxxxxxxxxxxxxxxxxxxxxxxxxxxxxxxxxxxxxxxxxxxxxxxxxxxxxxxxxxxxxxxxxxxxxxx</a:t>
            </a:r>
          </a:p>
          <a:p>
            <a:pPr marL="244475" indent="-244475" algn="l" defTabSz="438150" eaLnBrk="0" hangingPunct="0">
              <a:lnSpc>
                <a:spcPct val="95000"/>
              </a:lnSpc>
              <a:buFont typeface="Symbol" pitchFamily="18" charset="2"/>
              <a:buAutoNum type="arabicPeriod"/>
            </a:pPr>
            <a:r>
              <a:rPr lang="en-US" sz="2000" b="1">
                <a:latin typeface="Times New Roman" pitchFamily="18" charset="0"/>
              </a:rPr>
              <a:t>Xxxxxxxxxxxxxxxxxxxxxxxxxxxxxxxxxxxxxxxxxxxxxxxxxxxxxxxxxxxxxxxxxxxxxxxxxxxxxxxxxxxxxxxxxxxxxxxxxxxxxxxxxxxxxxxxxxxxxxx</a:t>
            </a:r>
          </a:p>
          <a:p>
            <a:pPr marL="244475" indent="-244475" algn="l" defTabSz="438150" eaLnBrk="0" hangingPunct="0">
              <a:lnSpc>
                <a:spcPct val="95000"/>
              </a:lnSpc>
              <a:buFont typeface="Symbol" pitchFamily="18" charset="2"/>
              <a:buAutoNum type="arabicPeriod"/>
            </a:pPr>
            <a:r>
              <a:rPr lang="en-US" sz="2000" b="1">
                <a:latin typeface="Times New Roman" pitchFamily="18" charset="0"/>
              </a:rPr>
              <a:t>Xxxxxxxxxxxxxxxxxxxxxxxxxxxxxxxxxxxxxxxxxxxxxxxxxxxxxxxxxxxxxxxxxxxxxxxxxxxxxxxxxxx</a:t>
            </a:r>
          </a:p>
          <a:p>
            <a:pPr marL="244475" indent="-244475" algn="l" defTabSz="438150" eaLnBrk="0" hangingPunct="0">
              <a:lnSpc>
                <a:spcPct val="95000"/>
              </a:lnSpc>
              <a:buFont typeface="Symbol" pitchFamily="18" charset="2"/>
              <a:buAutoNum type="arabicPeriod"/>
            </a:pPr>
            <a:endParaRPr lang="en-US" sz="2000" b="1">
              <a:latin typeface="Times New Roman" pitchFamily="18" charset="0"/>
            </a:endParaRPr>
          </a:p>
        </p:txBody>
      </p:sp>
      <p:sp>
        <p:nvSpPr>
          <p:cNvPr id="41" name="Text Box 39"/>
          <p:cNvSpPr txBox="1">
            <a:spLocks noChangeArrowheads="1"/>
          </p:cNvSpPr>
          <p:nvPr/>
        </p:nvSpPr>
        <p:spPr bwMode="auto">
          <a:xfrm>
            <a:off x="14993258" y="5646738"/>
            <a:ext cx="6570709" cy="6973702"/>
          </a:xfrm>
          <a:prstGeom prst="rect">
            <a:avLst/>
          </a:prstGeom>
          <a:noFill/>
          <a:ln w="57150" cmpd="thinThick">
            <a:noFill/>
            <a:miter lim="800000"/>
            <a:headEnd/>
            <a:tailEnd/>
          </a:ln>
          <a:effectLst/>
        </p:spPr>
        <p:txBody>
          <a:bodyPr wrap="square" lIns="43688" tIns="21843" rIns="43688" bIns="21843">
            <a:spAutoFit/>
          </a:bodyPr>
          <a:lstStyle/>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a:latin typeface="Times New Roman" pitchFamily="18" charset="0"/>
            </a:endParaRPr>
          </a:p>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a:latin typeface="Times New Roman" pitchFamily="18" charset="0"/>
            </a:endParaRPr>
          </a:p>
          <a:p>
            <a:pPr algn="l" defTabSz="438150" eaLnBrk="0" hangingPunct="0">
              <a:lnSpc>
                <a:spcPct val="95000"/>
              </a:lnSpc>
            </a:pPr>
            <a:endParaRPr lang="en-US" sz="1400">
              <a:latin typeface="Times New Roman" pitchFamily="18" charset="0"/>
            </a:endParaRPr>
          </a:p>
        </p:txBody>
      </p:sp>
      <p:sp>
        <p:nvSpPr>
          <p:cNvPr id="42" name="Text Box 40"/>
          <p:cNvSpPr txBox="1">
            <a:spLocks noChangeArrowheads="1"/>
          </p:cNvSpPr>
          <p:nvPr/>
        </p:nvSpPr>
        <p:spPr bwMode="auto">
          <a:xfrm>
            <a:off x="22224571" y="5675313"/>
            <a:ext cx="6519442" cy="6973702"/>
          </a:xfrm>
          <a:prstGeom prst="rect">
            <a:avLst/>
          </a:prstGeom>
          <a:noFill/>
          <a:ln w="57150" cmpd="thinThick">
            <a:noFill/>
            <a:miter lim="800000"/>
            <a:headEnd/>
            <a:tailEnd/>
          </a:ln>
          <a:effectLst/>
        </p:spPr>
        <p:txBody>
          <a:bodyPr wrap="square" lIns="43688" tIns="21843" rIns="43688" bIns="21843">
            <a:spAutoFit/>
          </a:bodyPr>
          <a:lstStyle/>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a:latin typeface="Times New Roman" pitchFamily="18" charset="0"/>
            </a:endParaRPr>
          </a:p>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a:latin typeface="Times New Roman" pitchFamily="18" charset="0"/>
            </a:endParaRPr>
          </a:p>
          <a:p>
            <a:pPr algn="l" defTabSz="438150" eaLnBrk="0" hangingPunct="0">
              <a:lnSpc>
                <a:spcPct val="95000"/>
              </a:lnSpc>
            </a:pPr>
            <a:endParaRPr lang="en-US" sz="1400">
              <a:latin typeface="Times New Roman" pitchFamily="18" charset="0"/>
            </a:endParaRPr>
          </a:p>
        </p:txBody>
      </p:sp>
      <p:sp>
        <p:nvSpPr>
          <p:cNvPr id="43" name="Text Box 42"/>
          <p:cNvSpPr txBox="1">
            <a:spLocks noChangeArrowheads="1"/>
          </p:cNvSpPr>
          <p:nvPr/>
        </p:nvSpPr>
        <p:spPr bwMode="auto">
          <a:xfrm>
            <a:off x="481165" y="4368800"/>
            <a:ext cx="6613432" cy="9969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b="1"/>
              <a:t>Introduction</a:t>
            </a:r>
          </a:p>
        </p:txBody>
      </p:sp>
      <p:sp>
        <p:nvSpPr>
          <p:cNvPr id="44" name="Text Box 43"/>
          <p:cNvSpPr txBox="1">
            <a:spLocks noChangeArrowheads="1"/>
          </p:cNvSpPr>
          <p:nvPr/>
        </p:nvSpPr>
        <p:spPr bwMode="auto">
          <a:xfrm>
            <a:off x="14945633" y="4376738"/>
            <a:ext cx="6613432" cy="9969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b="1"/>
              <a:t>Results</a:t>
            </a:r>
          </a:p>
        </p:txBody>
      </p:sp>
      <p:sp>
        <p:nvSpPr>
          <p:cNvPr id="45" name="Text Box 49"/>
          <p:cNvSpPr txBox="1">
            <a:spLocks noChangeArrowheads="1"/>
          </p:cNvSpPr>
          <p:nvPr/>
        </p:nvSpPr>
        <p:spPr bwMode="auto">
          <a:xfrm>
            <a:off x="26013944" y="1279525"/>
            <a:ext cx="2460812" cy="1454150"/>
          </a:xfrm>
          <a:prstGeom prst="rect">
            <a:avLst/>
          </a:prstGeom>
          <a:noFill/>
          <a:ln w="9525">
            <a:noFill/>
            <a:miter lim="800000"/>
            <a:headEnd/>
            <a:tailEnd/>
          </a:ln>
          <a:effectLst/>
        </p:spPr>
        <p:txBody>
          <a:bodyPr wrap="square" lIns="65306" tIns="32653" rIns="65306" bIns="32653">
            <a:spAutoFit/>
          </a:bodyPr>
          <a:lstStyle/>
          <a:p>
            <a:pPr defTabSz="3135313">
              <a:spcBef>
                <a:spcPct val="50000"/>
              </a:spcBef>
            </a:pPr>
            <a:r>
              <a:rPr lang="en-US" b="1" dirty="0"/>
              <a:t>Logo</a:t>
            </a:r>
          </a:p>
          <a:p>
            <a:pPr defTabSz="3135313">
              <a:spcBef>
                <a:spcPct val="50000"/>
              </a:spcBef>
            </a:pPr>
            <a:endParaRPr lang="en-US" sz="2000" dirty="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Custom 2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sz="6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sz="6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640</Words>
  <Application>Microsoft Office PowerPoint</Application>
  <PresentationFormat>Custom</PresentationFormat>
  <Paragraphs>53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48x72 Horizontal Template</dc:title>
  <dc:creator>Ethan Shulda</dc:creator>
  <dc:description>©MegaPrint Inc. 2009</dc:description>
  <cp:lastModifiedBy>Jay Buckley</cp:lastModifiedBy>
  <cp:revision>31</cp:revision>
  <dcterms:created xsi:type="dcterms:W3CDTF">2008-12-04T00:20:37Z</dcterms:created>
  <dcterms:modified xsi:type="dcterms:W3CDTF">2013-09-12T15:25:38Z</dcterms:modified>
  <cp:category>Research Poster</cp:category>
</cp:coreProperties>
</file>