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21945600"/>
  <p:notesSz cx="6715125" cy="9239250"/>
  <p:defaultTextStyle>
    <a:defPPr>
      <a:defRPr lang="en-US"/>
    </a:defPPr>
    <a:lvl1pPr algn="ctr" rtl="0" fontAlgn="base">
      <a:spcBef>
        <a:spcPct val="0"/>
      </a:spcBef>
      <a:spcAft>
        <a:spcPct val="0"/>
      </a:spcAft>
      <a:defRPr sz="6100" kern="1200">
        <a:solidFill>
          <a:schemeClr val="tx1"/>
        </a:solidFill>
        <a:latin typeface="Arial" charset="0"/>
        <a:ea typeface="+mn-ea"/>
        <a:cs typeface="+mn-cs"/>
      </a:defRPr>
    </a:lvl1pPr>
    <a:lvl2pPr marL="457200" algn="ctr" rtl="0" fontAlgn="base">
      <a:spcBef>
        <a:spcPct val="0"/>
      </a:spcBef>
      <a:spcAft>
        <a:spcPct val="0"/>
      </a:spcAft>
      <a:defRPr sz="6100" kern="1200">
        <a:solidFill>
          <a:schemeClr val="tx1"/>
        </a:solidFill>
        <a:latin typeface="Arial" charset="0"/>
        <a:ea typeface="+mn-ea"/>
        <a:cs typeface="+mn-cs"/>
      </a:defRPr>
    </a:lvl2pPr>
    <a:lvl3pPr marL="914400" algn="ctr" rtl="0" fontAlgn="base">
      <a:spcBef>
        <a:spcPct val="0"/>
      </a:spcBef>
      <a:spcAft>
        <a:spcPct val="0"/>
      </a:spcAft>
      <a:defRPr sz="6100" kern="1200">
        <a:solidFill>
          <a:schemeClr val="tx1"/>
        </a:solidFill>
        <a:latin typeface="Arial" charset="0"/>
        <a:ea typeface="+mn-ea"/>
        <a:cs typeface="+mn-cs"/>
      </a:defRPr>
    </a:lvl3pPr>
    <a:lvl4pPr marL="1371600" algn="ctr" rtl="0" fontAlgn="base">
      <a:spcBef>
        <a:spcPct val="0"/>
      </a:spcBef>
      <a:spcAft>
        <a:spcPct val="0"/>
      </a:spcAft>
      <a:defRPr sz="6100" kern="1200">
        <a:solidFill>
          <a:schemeClr val="tx1"/>
        </a:solidFill>
        <a:latin typeface="Arial" charset="0"/>
        <a:ea typeface="+mn-ea"/>
        <a:cs typeface="+mn-cs"/>
      </a:defRPr>
    </a:lvl4pPr>
    <a:lvl5pPr marL="1828800" algn="ctr" rtl="0" fontAlgn="base">
      <a:spcBef>
        <a:spcPct val="0"/>
      </a:spcBef>
      <a:spcAft>
        <a:spcPct val="0"/>
      </a:spcAft>
      <a:defRPr sz="6100" kern="1200">
        <a:solidFill>
          <a:schemeClr val="tx1"/>
        </a:solidFill>
        <a:latin typeface="Arial" charset="0"/>
        <a:ea typeface="+mn-ea"/>
        <a:cs typeface="+mn-cs"/>
      </a:defRPr>
    </a:lvl5pPr>
    <a:lvl6pPr marL="2286000" algn="l" defTabSz="914400" rtl="0" eaLnBrk="1" latinLnBrk="0" hangingPunct="1">
      <a:defRPr sz="6100" kern="1200">
        <a:solidFill>
          <a:schemeClr val="tx1"/>
        </a:solidFill>
        <a:latin typeface="Arial" charset="0"/>
        <a:ea typeface="+mn-ea"/>
        <a:cs typeface="+mn-cs"/>
      </a:defRPr>
    </a:lvl6pPr>
    <a:lvl7pPr marL="2743200" algn="l" defTabSz="914400" rtl="0" eaLnBrk="1" latinLnBrk="0" hangingPunct="1">
      <a:defRPr sz="6100" kern="1200">
        <a:solidFill>
          <a:schemeClr val="tx1"/>
        </a:solidFill>
        <a:latin typeface="Arial" charset="0"/>
        <a:ea typeface="+mn-ea"/>
        <a:cs typeface="+mn-cs"/>
      </a:defRPr>
    </a:lvl7pPr>
    <a:lvl8pPr marL="3200400" algn="l" defTabSz="914400" rtl="0" eaLnBrk="1" latinLnBrk="0" hangingPunct="1">
      <a:defRPr sz="6100" kern="1200">
        <a:solidFill>
          <a:schemeClr val="tx1"/>
        </a:solidFill>
        <a:latin typeface="Arial" charset="0"/>
        <a:ea typeface="+mn-ea"/>
        <a:cs typeface="+mn-cs"/>
      </a:defRPr>
    </a:lvl8pPr>
    <a:lvl9pPr marL="3657600" algn="l" defTabSz="914400" rtl="0" eaLnBrk="1" latinLnBrk="0" hangingPunct="1">
      <a:defRPr sz="6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27" d="100"/>
          <a:sy n="27" d="100"/>
        </p:scale>
        <p:origin x="-998" y="-115"/>
      </p:cViewPr>
      <p:guideLst>
        <p:guide orient="horz" pos="6922"/>
        <p:guide orient="horz" pos="13464"/>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760413" y="692150"/>
            <a:ext cx="519588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C177D19-4A9C-4854-AD26-091DB4EDB972}" type="slidenum">
              <a:rPr lang="en-US"/>
              <a:pPr/>
              <a:t>‹#›</a:t>
            </a:fld>
            <a:endParaRPr lang="en-US"/>
          </a:p>
        </p:txBody>
      </p:sp>
    </p:spTree>
    <p:extLst>
      <p:ext uri="{BB962C8B-B14F-4D97-AF65-F5344CB8AC3E}">
        <p14:creationId xmlns:p14="http://schemas.microsoft.com/office/powerpoint/2010/main" val="36568668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5A4CA-B620-4ADE-BC8D-AE1AF25ED859}"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6761440" y="21610320"/>
            <a:ext cx="3212917" cy="16501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9981965" y="21516257"/>
            <a:ext cx="2106410" cy="307777"/>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400" dirty="0" smtClean="0">
                <a:solidFill>
                  <a:schemeClr val="bg1"/>
                </a:solidFill>
              </a:rPr>
              <a:t>www.postersession.com</a:t>
            </a:r>
            <a:endParaRPr lang="en-US" sz="14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135313" rtl="0" fontAlgn="base">
        <a:spcBef>
          <a:spcPct val="0"/>
        </a:spcBef>
        <a:spcAft>
          <a:spcPct val="0"/>
        </a:spcAft>
        <a:defRPr sz="15100">
          <a:solidFill>
            <a:schemeClr val="tx2"/>
          </a:solidFill>
          <a:latin typeface="+mj-lt"/>
          <a:ea typeface="+mj-ea"/>
          <a:cs typeface="+mj-cs"/>
        </a:defRPr>
      </a:lvl1pPr>
      <a:lvl2pPr algn="ctr" defTabSz="3135313" rtl="0" fontAlgn="base">
        <a:spcBef>
          <a:spcPct val="0"/>
        </a:spcBef>
        <a:spcAft>
          <a:spcPct val="0"/>
        </a:spcAft>
        <a:defRPr sz="15100">
          <a:solidFill>
            <a:schemeClr val="tx2"/>
          </a:solidFill>
          <a:latin typeface="Arial" charset="0"/>
        </a:defRPr>
      </a:lvl2pPr>
      <a:lvl3pPr algn="ctr" defTabSz="3135313" rtl="0" fontAlgn="base">
        <a:spcBef>
          <a:spcPct val="0"/>
        </a:spcBef>
        <a:spcAft>
          <a:spcPct val="0"/>
        </a:spcAft>
        <a:defRPr sz="15100">
          <a:solidFill>
            <a:schemeClr val="tx2"/>
          </a:solidFill>
          <a:latin typeface="Arial" charset="0"/>
        </a:defRPr>
      </a:lvl3pPr>
      <a:lvl4pPr algn="ctr" defTabSz="3135313" rtl="0" fontAlgn="base">
        <a:spcBef>
          <a:spcPct val="0"/>
        </a:spcBef>
        <a:spcAft>
          <a:spcPct val="0"/>
        </a:spcAft>
        <a:defRPr sz="15100">
          <a:solidFill>
            <a:schemeClr val="tx2"/>
          </a:solidFill>
          <a:latin typeface="Arial" charset="0"/>
        </a:defRPr>
      </a:lvl4pPr>
      <a:lvl5pPr algn="ctr" defTabSz="3135313" rtl="0" fontAlgn="base">
        <a:spcBef>
          <a:spcPct val="0"/>
        </a:spcBef>
        <a:spcAft>
          <a:spcPct val="0"/>
        </a:spcAft>
        <a:defRPr sz="15100">
          <a:solidFill>
            <a:schemeClr val="tx2"/>
          </a:solidFill>
          <a:latin typeface="Arial" charset="0"/>
        </a:defRPr>
      </a:lvl5pPr>
      <a:lvl6pPr marL="457200" algn="ctr" defTabSz="3135313" rtl="0" fontAlgn="base">
        <a:spcBef>
          <a:spcPct val="0"/>
        </a:spcBef>
        <a:spcAft>
          <a:spcPct val="0"/>
        </a:spcAft>
        <a:defRPr sz="15100">
          <a:solidFill>
            <a:schemeClr val="tx2"/>
          </a:solidFill>
          <a:latin typeface="Arial" charset="0"/>
        </a:defRPr>
      </a:lvl6pPr>
      <a:lvl7pPr marL="914400" algn="ctr" defTabSz="3135313" rtl="0" fontAlgn="base">
        <a:spcBef>
          <a:spcPct val="0"/>
        </a:spcBef>
        <a:spcAft>
          <a:spcPct val="0"/>
        </a:spcAft>
        <a:defRPr sz="15100">
          <a:solidFill>
            <a:schemeClr val="tx2"/>
          </a:solidFill>
          <a:latin typeface="Arial" charset="0"/>
        </a:defRPr>
      </a:lvl7pPr>
      <a:lvl8pPr marL="1371600" algn="ctr" defTabSz="3135313" rtl="0" fontAlgn="base">
        <a:spcBef>
          <a:spcPct val="0"/>
        </a:spcBef>
        <a:spcAft>
          <a:spcPct val="0"/>
        </a:spcAft>
        <a:defRPr sz="15100">
          <a:solidFill>
            <a:schemeClr val="tx2"/>
          </a:solidFill>
          <a:latin typeface="Arial" charset="0"/>
        </a:defRPr>
      </a:lvl8pPr>
      <a:lvl9pPr marL="1828800" algn="ctr" defTabSz="3135313" rtl="0" fontAlgn="base">
        <a:spcBef>
          <a:spcPct val="0"/>
        </a:spcBef>
        <a:spcAft>
          <a:spcPct val="0"/>
        </a:spcAft>
        <a:defRPr sz="15100">
          <a:solidFill>
            <a:schemeClr val="tx2"/>
          </a:solidFill>
          <a:latin typeface="Arial" charset="0"/>
        </a:defRPr>
      </a:lvl9pPr>
    </p:titleStyle>
    <p:bodyStyle>
      <a:lvl1pPr marL="1176338" indent="-1176338" algn="l" defTabSz="3135313" rtl="0" fontAlgn="base">
        <a:spcBef>
          <a:spcPct val="20000"/>
        </a:spcBef>
        <a:spcAft>
          <a:spcPct val="0"/>
        </a:spcAft>
        <a:buChar char="•"/>
        <a:defRPr sz="11000">
          <a:solidFill>
            <a:schemeClr val="tx1"/>
          </a:solidFill>
          <a:latin typeface="+mn-lt"/>
          <a:ea typeface="+mn-ea"/>
          <a:cs typeface="+mn-cs"/>
        </a:defRPr>
      </a:lvl1pPr>
      <a:lvl2pPr marL="2546350" indent="-979488" algn="l" defTabSz="3135313" rtl="0" fontAlgn="base">
        <a:spcBef>
          <a:spcPct val="20000"/>
        </a:spcBef>
        <a:spcAft>
          <a:spcPct val="0"/>
        </a:spcAft>
        <a:buChar char="–"/>
        <a:defRPr sz="9600">
          <a:solidFill>
            <a:schemeClr val="tx1"/>
          </a:solidFill>
          <a:latin typeface="+mn-lt"/>
        </a:defRPr>
      </a:lvl2pPr>
      <a:lvl3pPr marL="3917950" indent="-782638" algn="l" defTabSz="3135313" rtl="0" fontAlgn="base">
        <a:spcBef>
          <a:spcPct val="20000"/>
        </a:spcBef>
        <a:spcAft>
          <a:spcPct val="0"/>
        </a:spcAft>
        <a:buChar char="•"/>
        <a:defRPr sz="8200">
          <a:solidFill>
            <a:schemeClr val="tx1"/>
          </a:solidFill>
          <a:latin typeface="+mn-lt"/>
        </a:defRPr>
      </a:lvl3pPr>
      <a:lvl4pPr marL="5484813" indent="-782638" algn="l" defTabSz="3135313" rtl="0" fontAlgn="base">
        <a:spcBef>
          <a:spcPct val="20000"/>
        </a:spcBef>
        <a:spcAft>
          <a:spcPct val="0"/>
        </a:spcAft>
        <a:buChar char="–"/>
        <a:defRPr sz="6900">
          <a:solidFill>
            <a:schemeClr val="tx1"/>
          </a:solidFill>
          <a:latin typeface="+mn-lt"/>
        </a:defRPr>
      </a:lvl4pPr>
      <a:lvl5pPr marL="7053263" indent="-782638" algn="l" defTabSz="3135313" rtl="0" fontAlgn="base">
        <a:spcBef>
          <a:spcPct val="20000"/>
        </a:spcBef>
        <a:spcAft>
          <a:spcPct val="0"/>
        </a:spcAft>
        <a:buChar char="»"/>
        <a:defRPr sz="6900">
          <a:solidFill>
            <a:schemeClr val="tx1"/>
          </a:solidFill>
          <a:latin typeface="+mn-lt"/>
        </a:defRPr>
      </a:lvl5pPr>
      <a:lvl6pPr marL="7510463" indent="-782638" algn="l" defTabSz="3135313" rtl="0" fontAlgn="base">
        <a:spcBef>
          <a:spcPct val="20000"/>
        </a:spcBef>
        <a:spcAft>
          <a:spcPct val="0"/>
        </a:spcAft>
        <a:buChar char="»"/>
        <a:defRPr sz="6900">
          <a:solidFill>
            <a:schemeClr val="tx1"/>
          </a:solidFill>
          <a:latin typeface="+mn-lt"/>
        </a:defRPr>
      </a:lvl6pPr>
      <a:lvl7pPr marL="7967663" indent="-782638" algn="l" defTabSz="3135313" rtl="0" fontAlgn="base">
        <a:spcBef>
          <a:spcPct val="20000"/>
        </a:spcBef>
        <a:spcAft>
          <a:spcPct val="0"/>
        </a:spcAft>
        <a:buChar char="»"/>
        <a:defRPr sz="6900">
          <a:solidFill>
            <a:schemeClr val="tx1"/>
          </a:solidFill>
          <a:latin typeface="+mn-lt"/>
        </a:defRPr>
      </a:lvl7pPr>
      <a:lvl8pPr marL="8424863" indent="-782638" algn="l" defTabSz="3135313" rtl="0" fontAlgn="base">
        <a:spcBef>
          <a:spcPct val="20000"/>
        </a:spcBef>
        <a:spcAft>
          <a:spcPct val="0"/>
        </a:spcAft>
        <a:buChar char="»"/>
        <a:defRPr sz="6900">
          <a:solidFill>
            <a:schemeClr val="tx1"/>
          </a:solidFill>
          <a:latin typeface="+mn-lt"/>
        </a:defRPr>
      </a:lvl8pPr>
      <a:lvl9pPr marL="8882063" indent="-782638" algn="l" defTabSz="3135313" rtl="0" fontAlgn="base">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2374225" y="4064000"/>
            <a:ext cx="100584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1430000" y="4064000"/>
            <a:ext cx="10029825"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514349" y="4051300"/>
            <a:ext cx="10029825"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1114426" y="5553075"/>
            <a:ext cx="8829674" cy="10591902"/>
          </a:xfrm>
          <a:prstGeom prst="rect">
            <a:avLst/>
          </a:prstGeom>
          <a:noFill/>
          <a:ln w="9525">
            <a:noFill/>
            <a:miter lim="800000"/>
            <a:headEnd/>
            <a:tailEnd/>
          </a:ln>
          <a:effectLst/>
        </p:spPr>
        <p:txBody>
          <a:bodyPr wrap="square" lIns="65306" tIns="32653" rIns="65306" bIns="32653">
            <a:spAutoFit/>
          </a:bodyPr>
          <a:lstStyle/>
          <a:p>
            <a:pPr algn="l" defTabSz="3135313" eaLnBrk="0" hangingPunct="0">
              <a:lnSpc>
                <a:spcPct val="95000"/>
              </a:lnSpc>
            </a:pPr>
            <a:r>
              <a:rPr lang="en-US" sz="1600" dirty="0">
                <a:latin typeface="Times New Roman" pitchFamily="18" charset="0"/>
              </a:rPr>
              <a:t>We hope you find this template useful! This one is set up to yield a </a:t>
            </a:r>
            <a:r>
              <a:rPr lang="en-US" sz="1600" dirty="0" smtClean="0">
                <a:latin typeface="Times New Roman" pitchFamily="18" charset="0"/>
              </a:rPr>
              <a:t>72x48” (6x4’) </a:t>
            </a:r>
            <a:r>
              <a:rPr lang="en-US" sz="1600" dirty="0">
                <a:latin typeface="Times New Roman" pitchFamily="18" charset="0"/>
              </a:rPr>
              <a:t>horizontal poster when we print it at 200%.</a:t>
            </a:r>
          </a:p>
          <a:p>
            <a:pPr algn="l" defTabSz="2508250"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Photos</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058" name="Text Box 10"/>
          <p:cNvSpPr txBox="1">
            <a:spLocks noChangeArrowheads="1"/>
          </p:cNvSpPr>
          <p:nvPr/>
        </p:nvSpPr>
        <p:spPr bwMode="auto">
          <a:xfrm>
            <a:off x="1914525" y="17761744"/>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dirty="0"/>
              <a:t>Methods</a:t>
            </a:r>
          </a:p>
        </p:txBody>
      </p:sp>
      <p:sp>
        <p:nvSpPr>
          <p:cNvPr id="2059" name="Text Box 11"/>
          <p:cNvSpPr txBox="1">
            <a:spLocks noChangeArrowheads="1"/>
          </p:cNvSpPr>
          <p:nvPr/>
        </p:nvSpPr>
        <p:spPr bwMode="auto">
          <a:xfrm>
            <a:off x="23831550" y="4373563"/>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dirty="0"/>
              <a:t>Conclusions</a:t>
            </a:r>
          </a:p>
        </p:txBody>
      </p:sp>
      <p:sp>
        <p:nvSpPr>
          <p:cNvPr id="2061" name="AutoShape 13"/>
          <p:cNvSpPr>
            <a:spLocks noChangeArrowheads="1"/>
          </p:cNvSpPr>
          <p:nvPr/>
        </p:nvSpPr>
        <p:spPr bwMode="auto">
          <a:xfrm>
            <a:off x="514350" y="254000"/>
            <a:ext cx="31889700"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65306" tIns="32653" rIns="65306" bIns="32653" anchor="ctr"/>
          <a:lstStyle/>
          <a:p>
            <a:pPr defTabSz="3135313"/>
            <a:endParaRPr lang="en-US">
              <a:solidFill>
                <a:schemeClr val="bg1"/>
              </a:solidFill>
            </a:endParaRPr>
          </a:p>
        </p:txBody>
      </p:sp>
      <p:sp>
        <p:nvSpPr>
          <p:cNvPr id="2062" name="Text Box 14"/>
          <p:cNvSpPr txBox="1">
            <a:spLocks noChangeArrowheads="1"/>
          </p:cNvSpPr>
          <p:nvPr/>
        </p:nvSpPr>
        <p:spPr bwMode="auto">
          <a:xfrm>
            <a:off x="914400" y="660400"/>
            <a:ext cx="30689550" cy="287020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sz="8900" b="1"/>
              <a:t>Title of the Research Study</a:t>
            </a:r>
          </a:p>
          <a:p>
            <a:pPr defTabSz="3135313"/>
            <a:r>
              <a:rPr lang="en-US" b="1"/>
              <a:t>PEOPLE WHO DID THE STUDY</a:t>
            </a:r>
          </a:p>
          <a:p>
            <a:pPr defTabSz="3135313"/>
            <a:r>
              <a:rPr lang="en-US" sz="3400" b="1" i="1"/>
              <a:t>UNIVERSITIES AND/OR  HOSPITALS THEY ARE AFFILIATED WITH</a:t>
            </a:r>
            <a:endParaRPr lang="en-US"/>
          </a:p>
        </p:txBody>
      </p:sp>
      <p:sp>
        <p:nvSpPr>
          <p:cNvPr id="2064" name="Text Box 16"/>
          <p:cNvSpPr txBox="1">
            <a:spLocks noChangeArrowheads="1"/>
          </p:cNvSpPr>
          <p:nvPr/>
        </p:nvSpPr>
        <p:spPr bwMode="auto">
          <a:xfrm>
            <a:off x="514350" y="1473200"/>
            <a:ext cx="2743200" cy="14541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Logo</a:t>
            </a:r>
          </a:p>
          <a:p>
            <a:pPr defTabSz="3135313">
              <a:spcBef>
                <a:spcPct val="50000"/>
              </a:spcBef>
            </a:pPr>
            <a:endParaRPr lang="en-US" sz="2000">
              <a:solidFill>
                <a:srgbClr val="FF0000"/>
              </a:solidFill>
            </a:endParaRPr>
          </a:p>
        </p:txBody>
      </p:sp>
      <p:sp>
        <p:nvSpPr>
          <p:cNvPr id="2073" name="Text Box 25"/>
          <p:cNvSpPr txBox="1">
            <a:spLocks noChangeArrowheads="1"/>
          </p:cNvSpPr>
          <p:nvPr/>
        </p:nvSpPr>
        <p:spPr bwMode="auto">
          <a:xfrm>
            <a:off x="13435013" y="13304838"/>
            <a:ext cx="6229350" cy="7683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sz="4600" b="1" i="1"/>
              <a:t>Figure #2</a:t>
            </a:r>
          </a:p>
        </p:txBody>
      </p:sp>
      <p:sp>
        <p:nvSpPr>
          <p:cNvPr id="2074" name="AutoShape 26"/>
          <p:cNvSpPr>
            <a:spLocks noChangeArrowheads="1"/>
          </p:cNvSpPr>
          <p:nvPr/>
        </p:nvSpPr>
        <p:spPr bwMode="auto">
          <a:xfrm>
            <a:off x="13290550" y="14582775"/>
            <a:ext cx="6286500" cy="61436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4168100" y="16764000"/>
            <a:ext cx="6229350" cy="7683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sz="4600"/>
              <a:t>Bibliography</a:t>
            </a:r>
          </a:p>
        </p:txBody>
      </p:sp>
      <p:sp>
        <p:nvSpPr>
          <p:cNvPr id="2084" name="Text Box 36"/>
          <p:cNvSpPr txBox="1">
            <a:spLocks noChangeArrowheads="1"/>
          </p:cNvSpPr>
          <p:nvPr/>
        </p:nvSpPr>
        <p:spPr bwMode="auto">
          <a:xfrm>
            <a:off x="1277562" y="18787973"/>
            <a:ext cx="8508595" cy="1798439"/>
          </a:xfrm>
          <a:prstGeom prst="rect">
            <a:avLst/>
          </a:prstGeom>
          <a:noFill/>
          <a:ln w="57150" cmpd="thinThick">
            <a:noFill/>
            <a:miter lim="800000"/>
            <a:headEnd/>
            <a:tailEnd/>
          </a:ln>
          <a:effectLst/>
        </p:spPr>
        <p:txBody>
          <a:bodyPr wrap="square" lIns="43688" tIns="21843" rIns="43688" bIns="21843">
            <a:spAutoFit/>
          </a:bodyPr>
          <a:lstStyle/>
          <a:p>
            <a:pPr algn="l" defTabSz="438150" eaLnBrk="0" hangingPunct="0">
              <a:lnSpc>
                <a:spcPct val="95000"/>
              </a:lnSpc>
            </a:pPr>
            <a:r>
              <a:rPr lang="en-US" sz="2000" dirty="0" smtClean="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400" dirty="0">
              <a:latin typeface="Times New Roman" pitchFamily="18" charset="0"/>
            </a:endParaRPr>
          </a:p>
        </p:txBody>
      </p:sp>
      <p:sp>
        <p:nvSpPr>
          <p:cNvPr id="2086" name="Text Box 38"/>
          <p:cNvSpPr txBox="1">
            <a:spLocks noChangeArrowheads="1"/>
          </p:cNvSpPr>
          <p:nvPr/>
        </p:nvSpPr>
        <p:spPr bwMode="auto">
          <a:xfrm>
            <a:off x="23275953" y="17487900"/>
            <a:ext cx="8289371" cy="2967990"/>
          </a:xfrm>
          <a:prstGeom prst="rect">
            <a:avLst/>
          </a:prstGeom>
          <a:noFill/>
          <a:ln w="57150" cmpd="thinThick">
            <a:noFill/>
            <a:miter lim="800000"/>
            <a:headEnd/>
            <a:tailEnd/>
          </a:ln>
          <a:effectLst/>
        </p:spPr>
        <p:txBody>
          <a:bodyPr wrap="square" lIns="43688" tIns="21843" rIns="43688" bIns="21843">
            <a:spAutoFit/>
          </a:bodyPr>
          <a:lstStyle/>
          <a:p>
            <a:pPr marL="244475" indent="-244475" algn="l" defTabSz="438150" eaLnBrk="0" hangingPunct="0">
              <a:lnSpc>
                <a:spcPct val="95000"/>
              </a:lnSpc>
            </a:pPr>
            <a:endParaRPr lang="en-US" sz="2000" b="1">
              <a:latin typeface="Times New Roman" pitchFamily="18" charset="0"/>
            </a:endParaRPr>
          </a:p>
          <a:p>
            <a:pPr marL="244475" indent="-244475" algn="l" defTabSz="438150" eaLnBrk="0" hangingPunct="0">
              <a:lnSpc>
                <a:spcPct val="95000"/>
              </a:lnSpc>
              <a:buFontTx/>
              <a:buAutoNum type="arabicPeriod"/>
            </a:pPr>
            <a:r>
              <a:rPr lang="en-US" sz="2000" b="1">
                <a:latin typeface="Times New Roman" pitchFamily="18" charset="0"/>
              </a:rPr>
              <a:t>Xxxxxxxxxxxxxxxxxxxxxxxxxxxxxxxxxxxxxxxxxxxxxxxxxxxxxxxxxxxxxxxxxxxxxxxxxxxxxxxxxxxxxxxxxxx</a:t>
            </a:r>
          </a:p>
          <a:p>
            <a:pPr marL="244475" indent="-244475" algn="l" defTabSz="438150" eaLnBrk="0" hangingPunct="0">
              <a:lnSpc>
                <a:spcPct val="95000"/>
              </a:lnSpc>
              <a:buFontTx/>
              <a:buAutoNum type="arabicPeriod"/>
            </a:pPr>
            <a:r>
              <a:rPr lang="en-US" sz="2000" b="1">
                <a:latin typeface="Times New Roman" pitchFamily="18" charset="0"/>
              </a:rPr>
              <a:t>Xxxxxxxxxxxxxxxxxxxxxxxxxxxxxxxxxxxxxxxxxxxxxxxxxxxxxxxxxxxxxxxxxxxxxxxxxxxxxxxxxxxxxxxxxxxx</a:t>
            </a:r>
          </a:p>
          <a:p>
            <a:pPr marL="244475" indent="-244475" algn="l" defTabSz="438150" eaLnBrk="0" hangingPunct="0">
              <a:lnSpc>
                <a:spcPct val="95000"/>
              </a:lnSpc>
              <a:buFont typeface="Symbol" pitchFamily="18" charset="2"/>
              <a:buAutoNum type="arabicPeriod"/>
            </a:pPr>
            <a:r>
              <a:rPr lang="en-US" sz="2000" b="1">
                <a:latin typeface="Times New Roman" pitchFamily="18" charset="0"/>
              </a:rPr>
              <a:t>Xxxxxxxxxxxxxxxxxxxxxxxxxxxxxxxxxxxxxxxxxxxxxxxxxxxxxxxxxxxxxxxxxxxxxxxxxxxxxxxxxxxxxxxxxxxxxxxxxxxxxxxxxxxxxxxxxxxxxxx</a:t>
            </a:r>
          </a:p>
          <a:p>
            <a:pPr marL="244475" indent="-244475" algn="l" defTabSz="438150" eaLnBrk="0" hangingPunct="0">
              <a:lnSpc>
                <a:spcPct val="95000"/>
              </a:lnSpc>
              <a:buFont typeface="Symbol" pitchFamily="18" charset="2"/>
              <a:buAutoNum type="arabicPeriod"/>
            </a:pPr>
            <a:r>
              <a:rPr lang="en-US" sz="2000" b="1">
                <a:latin typeface="Times New Roman" pitchFamily="18" charset="0"/>
              </a:rPr>
              <a:t>Xxxxxxxxxxxxxxxxxxxxxxxxxxxxxxxxxxxxxxxxxxxxxxxxxxxxxxxxxxxxxxxxxxxxxxxxxxxxxxxxxxx</a:t>
            </a:r>
          </a:p>
          <a:p>
            <a:pPr marL="244475" indent="-244475" algn="l" defTabSz="438150" eaLnBrk="0" hangingPunct="0">
              <a:lnSpc>
                <a:spcPct val="95000"/>
              </a:lnSpc>
              <a:buFont typeface="Symbol" pitchFamily="18" charset="2"/>
              <a:buAutoNum type="arabicPeriod"/>
            </a:pPr>
            <a:endParaRPr lang="en-US" sz="2000" b="1">
              <a:latin typeface="Times New Roman" pitchFamily="18" charset="0"/>
            </a:endParaRPr>
          </a:p>
        </p:txBody>
      </p:sp>
      <p:sp>
        <p:nvSpPr>
          <p:cNvPr id="2087" name="Text Box 39"/>
          <p:cNvSpPr txBox="1">
            <a:spLocks noChangeArrowheads="1"/>
          </p:cNvSpPr>
          <p:nvPr/>
        </p:nvSpPr>
        <p:spPr bwMode="auto">
          <a:xfrm>
            <a:off x="12144375" y="5646738"/>
            <a:ext cx="8686800" cy="5219376"/>
          </a:xfrm>
          <a:prstGeom prst="rect">
            <a:avLst/>
          </a:prstGeom>
          <a:noFill/>
          <a:ln w="57150" cmpd="thinThick">
            <a:noFill/>
            <a:miter lim="800000"/>
            <a:headEnd/>
            <a:tailEnd/>
          </a:ln>
          <a:effectLst/>
        </p:spPr>
        <p:txBody>
          <a:bodyPr wrap="square" lIns="43688" tIns="21843" rIns="43688" bIns="21843">
            <a:spAutoFit/>
          </a:bodyPr>
          <a:lstStyle/>
          <a:p>
            <a:pPr algn="l" defTabSz="438150" eaLnBrk="0" hangingPunct="0">
              <a:lnSpc>
                <a:spcPct val="95000"/>
              </a:lnSpc>
            </a:pPr>
            <a:r>
              <a:rPr lang="en-US" sz="20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dirty="0">
              <a:latin typeface="Times New Roman" pitchFamily="18" charset="0"/>
            </a:endParaRPr>
          </a:p>
          <a:p>
            <a:pPr algn="l" defTabSz="438150" eaLnBrk="0" hangingPunct="0">
              <a:lnSpc>
                <a:spcPct val="95000"/>
              </a:lnSpc>
            </a:pPr>
            <a:r>
              <a:rPr lang="en-US" sz="20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dirty="0">
              <a:latin typeface="Times New Roman" pitchFamily="18" charset="0"/>
            </a:endParaRPr>
          </a:p>
          <a:p>
            <a:pPr algn="l" defTabSz="438150" eaLnBrk="0" hangingPunct="0">
              <a:lnSpc>
                <a:spcPct val="95000"/>
              </a:lnSpc>
            </a:pPr>
            <a:endParaRPr lang="en-US" sz="1400" dirty="0">
              <a:latin typeface="Times New Roman" pitchFamily="18" charset="0"/>
            </a:endParaRPr>
          </a:p>
        </p:txBody>
      </p:sp>
      <p:sp>
        <p:nvSpPr>
          <p:cNvPr id="2088" name="Text Box 40"/>
          <p:cNvSpPr txBox="1">
            <a:spLocks noChangeArrowheads="1"/>
          </p:cNvSpPr>
          <p:nvPr/>
        </p:nvSpPr>
        <p:spPr bwMode="auto">
          <a:xfrm>
            <a:off x="23060025" y="5675313"/>
            <a:ext cx="8743949" cy="5219376"/>
          </a:xfrm>
          <a:prstGeom prst="rect">
            <a:avLst/>
          </a:prstGeom>
          <a:noFill/>
          <a:ln w="57150" cmpd="thinThick">
            <a:noFill/>
            <a:miter lim="800000"/>
            <a:headEnd/>
            <a:tailEnd/>
          </a:ln>
          <a:effectLst/>
        </p:spPr>
        <p:txBody>
          <a:bodyPr wrap="square" lIns="43688" tIns="21843" rIns="43688" bIns="21843">
            <a:spAutoFit/>
          </a:bodyPr>
          <a:lstStyle/>
          <a:p>
            <a:pPr algn="l" defTabSz="438150" eaLnBrk="0" hangingPunct="0">
              <a:lnSpc>
                <a:spcPct val="95000"/>
              </a:lnSpc>
            </a:pPr>
            <a:r>
              <a:rPr lang="en-US" sz="20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38150" eaLnBrk="0" hangingPunct="0">
              <a:lnSpc>
                <a:spcPct val="95000"/>
              </a:lnSpc>
            </a:pPr>
            <a:endParaRPr lang="en-US" sz="2000" dirty="0">
              <a:latin typeface="Times New Roman" pitchFamily="18" charset="0"/>
            </a:endParaRPr>
          </a:p>
          <a:p>
            <a:pPr algn="l" defTabSz="438150" eaLnBrk="0" hangingPunct="0">
              <a:lnSpc>
                <a:spcPct val="95000"/>
              </a:lnSpc>
            </a:pPr>
            <a:r>
              <a:rPr lang="en-US" sz="20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000" b="1" dirty="0">
              <a:latin typeface="Times New Roman" pitchFamily="18" charset="0"/>
            </a:endParaRPr>
          </a:p>
          <a:p>
            <a:pPr algn="l" defTabSz="438150" eaLnBrk="0" hangingPunct="0">
              <a:lnSpc>
                <a:spcPct val="95000"/>
              </a:lnSpc>
            </a:pPr>
            <a:endParaRPr lang="en-US" sz="1400" dirty="0">
              <a:latin typeface="Times New Roman" pitchFamily="18" charset="0"/>
            </a:endParaRPr>
          </a:p>
        </p:txBody>
      </p:sp>
      <p:sp>
        <p:nvSpPr>
          <p:cNvPr id="2090" name="Text Box 42"/>
          <p:cNvSpPr txBox="1">
            <a:spLocks noChangeArrowheads="1"/>
          </p:cNvSpPr>
          <p:nvPr/>
        </p:nvSpPr>
        <p:spPr bwMode="auto">
          <a:xfrm>
            <a:off x="1885950" y="4368800"/>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Introduction</a:t>
            </a:r>
          </a:p>
        </p:txBody>
      </p:sp>
      <p:sp>
        <p:nvSpPr>
          <p:cNvPr id="2091" name="Text Box 43"/>
          <p:cNvSpPr txBox="1">
            <a:spLocks noChangeArrowheads="1"/>
          </p:cNvSpPr>
          <p:nvPr/>
        </p:nvSpPr>
        <p:spPr bwMode="auto">
          <a:xfrm>
            <a:off x="12744450" y="4376738"/>
            <a:ext cx="7372350" cy="9969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Results</a:t>
            </a:r>
          </a:p>
        </p:txBody>
      </p:sp>
      <p:sp>
        <p:nvSpPr>
          <p:cNvPr id="2097" name="Text Box 49"/>
          <p:cNvSpPr txBox="1">
            <a:spLocks noChangeArrowheads="1"/>
          </p:cNvSpPr>
          <p:nvPr/>
        </p:nvSpPr>
        <p:spPr bwMode="auto">
          <a:xfrm>
            <a:off x="29544963" y="1492250"/>
            <a:ext cx="2743200" cy="1454150"/>
          </a:xfrm>
          <a:prstGeom prst="rect">
            <a:avLst/>
          </a:prstGeom>
          <a:noFill/>
          <a:ln w="9525">
            <a:noFill/>
            <a:miter lim="800000"/>
            <a:headEnd/>
            <a:tailEnd/>
          </a:ln>
          <a:effectLst/>
        </p:spPr>
        <p:txBody>
          <a:bodyPr lIns="65306" tIns="32653" rIns="65306" bIns="32653">
            <a:spAutoFit/>
          </a:bodyPr>
          <a:lstStyle/>
          <a:p>
            <a:pPr defTabSz="3135313">
              <a:spcBef>
                <a:spcPct val="50000"/>
              </a:spcBef>
            </a:pPr>
            <a:r>
              <a:rPr lang="en-US" b="1"/>
              <a:t>Logo</a:t>
            </a:r>
          </a:p>
          <a:p>
            <a:pPr defTabSz="3135313">
              <a:spcBef>
                <a:spcPct val="50000"/>
              </a:spcBef>
            </a:pPr>
            <a:endParaRPr lang="en-US" sz="20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Custom 2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sz="6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sz="6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634</Words>
  <Application>Microsoft Office PowerPoint</Application>
  <PresentationFormat>Custom</PresentationFormat>
  <Paragraphs>49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48x72 Horizontal Template</dc:title>
  <dc:creator>Ethan Shulda</dc:creator>
  <dc:description>©MegaPrint Inc. 2009</dc:description>
  <cp:lastModifiedBy>Jay Buckley</cp:lastModifiedBy>
  <cp:revision>30</cp:revision>
  <dcterms:created xsi:type="dcterms:W3CDTF">2008-12-04T00:20:37Z</dcterms:created>
  <dcterms:modified xsi:type="dcterms:W3CDTF">2013-04-24T18:41:01Z</dcterms:modified>
  <cp:category>Research Poster</cp:category>
</cp:coreProperties>
</file>