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7432000" cy="43891200"/>
  <p:notesSz cx="6715125" cy="9239250"/>
  <p:defaultTextStyle>
    <a:defPPr>
      <a:defRPr lang="en-US"/>
    </a:defPPr>
    <a:lvl1pPr algn="ctr" rtl="0" fontAlgn="base">
      <a:spcBef>
        <a:spcPct val="0"/>
      </a:spcBef>
      <a:spcAft>
        <a:spcPct val="0"/>
      </a:spcAft>
      <a:defRPr sz="6900" kern="1200">
        <a:solidFill>
          <a:schemeClr val="tx1"/>
        </a:solidFill>
        <a:latin typeface="Arial" charset="0"/>
        <a:ea typeface="+mn-ea"/>
        <a:cs typeface="+mn-cs"/>
      </a:defRPr>
    </a:lvl1pPr>
    <a:lvl2pPr marL="457200" algn="ctr" rtl="0" fontAlgn="base">
      <a:spcBef>
        <a:spcPct val="0"/>
      </a:spcBef>
      <a:spcAft>
        <a:spcPct val="0"/>
      </a:spcAft>
      <a:defRPr sz="6900" kern="1200">
        <a:solidFill>
          <a:schemeClr val="tx1"/>
        </a:solidFill>
        <a:latin typeface="Arial" charset="0"/>
        <a:ea typeface="+mn-ea"/>
        <a:cs typeface="+mn-cs"/>
      </a:defRPr>
    </a:lvl2pPr>
    <a:lvl3pPr marL="914400" algn="ctr" rtl="0" fontAlgn="base">
      <a:spcBef>
        <a:spcPct val="0"/>
      </a:spcBef>
      <a:spcAft>
        <a:spcPct val="0"/>
      </a:spcAft>
      <a:defRPr sz="6900" kern="1200">
        <a:solidFill>
          <a:schemeClr val="tx1"/>
        </a:solidFill>
        <a:latin typeface="Arial" charset="0"/>
        <a:ea typeface="+mn-ea"/>
        <a:cs typeface="+mn-cs"/>
      </a:defRPr>
    </a:lvl3pPr>
    <a:lvl4pPr marL="1371600" algn="ctr" rtl="0" fontAlgn="base">
      <a:spcBef>
        <a:spcPct val="0"/>
      </a:spcBef>
      <a:spcAft>
        <a:spcPct val="0"/>
      </a:spcAft>
      <a:defRPr sz="6900" kern="1200">
        <a:solidFill>
          <a:schemeClr val="tx1"/>
        </a:solidFill>
        <a:latin typeface="Arial" charset="0"/>
        <a:ea typeface="+mn-ea"/>
        <a:cs typeface="+mn-cs"/>
      </a:defRPr>
    </a:lvl4pPr>
    <a:lvl5pPr marL="1828800" algn="ctr" rtl="0" fontAlgn="base">
      <a:spcBef>
        <a:spcPct val="0"/>
      </a:spcBef>
      <a:spcAft>
        <a:spcPct val="0"/>
      </a:spcAft>
      <a:defRPr sz="6900" kern="1200">
        <a:solidFill>
          <a:schemeClr val="tx1"/>
        </a:solidFill>
        <a:latin typeface="Arial" charset="0"/>
        <a:ea typeface="+mn-ea"/>
        <a:cs typeface="+mn-cs"/>
      </a:defRPr>
    </a:lvl5pPr>
    <a:lvl6pPr marL="2286000" algn="l" defTabSz="914400" rtl="0" eaLnBrk="1" latinLnBrk="0" hangingPunct="1">
      <a:defRPr sz="6900" kern="1200">
        <a:solidFill>
          <a:schemeClr val="tx1"/>
        </a:solidFill>
        <a:latin typeface="Arial" charset="0"/>
        <a:ea typeface="+mn-ea"/>
        <a:cs typeface="+mn-cs"/>
      </a:defRPr>
    </a:lvl6pPr>
    <a:lvl7pPr marL="2743200" algn="l" defTabSz="914400" rtl="0" eaLnBrk="1" latinLnBrk="0" hangingPunct="1">
      <a:defRPr sz="6900" kern="1200">
        <a:solidFill>
          <a:schemeClr val="tx1"/>
        </a:solidFill>
        <a:latin typeface="Arial" charset="0"/>
        <a:ea typeface="+mn-ea"/>
        <a:cs typeface="+mn-cs"/>
      </a:defRPr>
    </a:lvl7pPr>
    <a:lvl8pPr marL="3200400" algn="l" defTabSz="914400" rtl="0" eaLnBrk="1" latinLnBrk="0" hangingPunct="1">
      <a:defRPr sz="6900" kern="1200">
        <a:solidFill>
          <a:schemeClr val="tx1"/>
        </a:solidFill>
        <a:latin typeface="Arial" charset="0"/>
        <a:ea typeface="+mn-ea"/>
        <a:cs typeface="+mn-cs"/>
      </a:defRPr>
    </a:lvl8pPr>
    <a:lvl9pPr marL="3657600" algn="l" defTabSz="914400" rtl="0" eaLnBrk="1" latinLnBrk="0" hangingPunct="1">
      <a:defRPr sz="69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p:scale>
          <a:sx n="50" d="100"/>
          <a:sy n="50" d="100"/>
        </p:scale>
        <p:origin x="-58" y="1075"/>
      </p:cViewPr>
      <p:guideLst>
        <p:guide orient="horz" pos="6370"/>
        <p:guide orient="horz" pos="26927"/>
        <p:guide orient="horz" pos="2864"/>
        <p:guide pos="925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Rot="1" noChangeArrowheads="1" noTextEdit="1"/>
          </p:cNvSpPr>
          <p:nvPr>
            <p:ph type="sldImg" idx="2"/>
          </p:nvPr>
        </p:nvSpPr>
        <p:spPr bwMode="auto">
          <a:xfrm>
            <a:off x="2274888" y="692150"/>
            <a:ext cx="2166937"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1F4383C-27CA-4EBA-BA53-36DEC915A878}" type="slidenum">
              <a:rPr lang="en-US"/>
              <a:pPr/>
              <a:t>‹#›</a:t>
            </a:fld>
            <a:endParaRPr lang="en-US"/>
          </a:p>
        </p:txBody>
      </p:sp>
    </p:spTree>
    <p:extLst>
      <p:ext uri="{BB962C8B-B14F-4D97-AF65-F5344CB8AC3E}">
        <p14:creationId xmlns:p14="http://schemas.microsoft.com/office/powerpoint/2010/main" val="91801698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E9F895-957C-4FBE-800B-762A71D6F2E2}" type="slidenum">
              <a:rPr lang="en-US"/>
              <a:pPr/>
              <a:t>1</a:t>
            </a:fld>
            <a:endParaRPr lang="en-US"/>
          </a:p>
        </p:txBody>
      </p:sp>
      <p:sp>
        <p:nvSpPr>
          <p:cNvPr id="4098" name="Rectangle 2"/>
          <p:cNvSpPr>
            <a:spLocks noRot="1" noChangeArrowheads="1" noTextEdit="1"/>
          </p:cNvSpPr>
          <p:nvPr>
            <p:ph type="sldImg"/>
          </p:nvPr>
        </p:nvSpPr>
        <p:spPr>
          <a:xfrm>
            <a:off x="2274888" y="692150"/>
            <a:ext cx="2166937"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704" y="13635557"/>
            <a:ext cx="23316595" cy="9406501"/>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4115405" y="24871099"/>
            <a:ext cx="19201190" cy="11218124"/>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66949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371299" y="1757428"/>
            <a:ext cx="24689405" cy="7316168"/>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371299" y="10240702"/>
            <a:ext cx="24689405" cy="28966604"/>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6914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889109" y="1757428"/>
            <a:ext cx="6171595" cy="37449876"/>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1299" y="1757428"/>
            <a:ext cx="18372667" cy="37449876"/>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66650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1299" y="1757428"/>
            <a:ext cx="24689405" cy="7316168"/>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371299" y="10240702"/>
            <a:ext cx="24689405" cy="28966604"/>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0310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561" y="28204020"/>
            <a:ext cx="23318107" cy="871746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166561" y="18602036"/>
            <a:ext cx="23318107" cy="9601986"/>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45536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71299" y="1757428"/>
            <a:ext cx="24689405" cy="7316168"/>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299" y="10240702"/>
            <a:ext cx="12272130" cy="2896660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3788573" y="10240702"/>
            <a:ext cx="12272131" cy="2896660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7322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299" y="1757428"/>
            <a:ext cx="24689405" cy="7316168"/>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71299" y="9824568"/>
            <a:ext cx="12120940" cy="409550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299" y="13920073"/>
            <a:ext cx="12120940" cy="25287231"/>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935227" y="9824568"/>
            <a:ext cx="12125476" cy="409550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3935227" y="13920073"/>
            <a:ext cx="12125476" cy="25287231"/>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2062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371299" y="1757428"/>
            <a:ext cx="24689405" cy="7316168"/>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557726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6992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300" y="1747754"/>
            <a:ext cx="9024559" cy="7436168"/>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0725453" y="1747753"/>
            <a:ext cx="15335250" cy="3745955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71300" y="9183920"/>
            <a:ext cx="9024559" cy="3002338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84543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334" y="30724035"/>
            <a:ext cx="16460108" cy="3627116"/>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376334" y="3921313"/>
            <a:ext cx="16460108" cy="2633433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5376334" y="34351149"/>
            <a:ext cx="16460108" cy="51503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61174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megaprint.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aphicFrame>
        <p:nvGraphicFramePr>
          <p:cNvPr id="1039" name="Object 15">
            <a:hlinkClick r:id="rId14"/>
          </p:cNvPr>
          <p:cNvGraphicFramePr>
            <a:graphicFrameLocks noChangeAspect="1"/>
          </p:cNvGraphicFramePr>
          <p:nvPr userDrawn="1"/>
        </p:nvGraphicFramePr>
        <p:xfrm>
          <a:off x="20747871" y="43225390"/>
          <a:ext cx="3471333" cy="201291"/>
        </p:xfrm>
        <a:graphic>
          <a:graphicData uri="http://schemas.openxmlformats.org/presentationml/2006/ole">
            <mc:AlternateContent xmlns:mc="http://schemas.openxmlformats.org/markup-compatibility/2006">
              <mc:Choice xmlns:v="urn:schemas-microsoft-com:vml" Requires="v">
                <p:oleObj spid="_x0000_s1042" name="CorelDRAW" r:id="rId15" imgW="8828280" imgH="313200" progId="CorelDraw.Graphic.15">
                  <p:embed/>
                </p:oleObj>
              </mc:Choice>
              <mc:Fallback>
                <p:oleObj name="CorelDRAW" r:id="rId15" imgW="8828280" imgH="313200" progId="CorelDraw.Graphic.15">
                  <p:embed/>
                  <p:pic>
                    <p:nvPicPr>
                      <p:cNvPr id="0" name="Object 15"/>
                      <p:cNvPicPr>
                        <a:picLocks noChangeAspect="1" noChangeArrowheads="1"/>
                      </p:cNvPicPr>
                      <p:nvPr/>
                    </p:nvPicPr>
                    <p:blipFill>
                      <a:blip r:embed="rId16">
                        <a:extLst>
                          <a:ext uri="{28A0092B-C50C-407E-A947-70E740481C1C}">
                            <a14:useLocalDpi xmlns:a14="http://schemas.microsoft.com/office/drawing/2010/main" val="0"/>
                          </a:ext>
                        </a:extLst>
                      </a:blip>
                      <a:srcRect r="38562"/>
                      <a:stretch>
                        <a:fillRect/>
                      </a:stretch>
                    </p:blipFill>
                    <p:spPr bwMode="auto">
                      <a:xfrm>
                        <a:off x="20747871" y="43225390"/>
                        <a:ext cx="3471333" cy="201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0" name="Text Box 16"/>
          <p:cNvSpPr txBox="1">
            <a:spLocks noChangeArrowheads="1"/>
          </p:cNvSpPr>
          <p:nvPr userDrawn="1"/>
        </p:nvSpPr>
        <p:spPr bwMode="auto">
          <a:xfrm>
            <a:off x="24273083" y="43146035"/>
            <a:ext cx="1830501"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3497263">
              <a:defRPr>
                <a:solidFill>
                  <a:schemeClr val="tx1"/>
                </a:solidFill>
                <a:latin typeface="Arial" charset="0"/>
              </a:defRPr>
            </a:lvl1pPr>
            <a:lvl2pPr algn="l" defTabSz="3497263">
              <a:defRPr>
                <a:solidFill>
                  <a:schemeClr val="tx1"/>
                </a:solidFill>
                <a:latin typeface="Arial" charset="0"/>
              </a:defRPr>
            </a:lvl2pPr>
            <a:lvl3pPr algn="l" defTabSz="3497263">
              <a:defRPr>
                <a:solidFill>
                  <a:schemeClr val="tx1"/>
                </a:solidFill>
                <a:latin typeface="Arial" charset="0"/>
              </a:defRPr>
            </a:lvl3pPr>
            <a:lvl4pPr algn="l" defTabSz="3497263">
              <a:defRPr>
                <a:solidFill>
                  <a:schemeClr val="tx1"/>
                </a:solidFill>
                <a:latin typeface="Arial" charset="0"/>
              </a:defRPr>
            </a:lvl4pPr>
            <a:lvl5pPr algn="l" defTabSz="3497263">
              <a:defRPr>
                <a:solidFill>
                  <a:schemeClr val="tx1"/>
                </a:solidFill>
                <a:latin typeface="Arial" charset="0"/>
              </a:defRPr>
            </a:lvl5pPr>
            <a:lvl6pPr defTabSz="3497263" fontAlgn="base">
              <a:spcBef>
                <a:spcPct val="0"/>
              </a:spcBef>
              <a:spcAft>
                <a:spcPct val="0"/>
              </a:spcAft>
              <a:defRPr>
                <a:solidFill>
                  <a:schemeClr val="tx1"/>
                </a:solidFill>
                <a:latin typeface="Arial" charset="0"/>
              </a:defRPr>
            </a:lvl6pPr>
            <a:lvl7pPr defTabSz="3497263" fontAlgn="base">
              <a:spcBef>
                <a:spcPct val="0"/>
              </a:spcBef>
              <a:spcAft>
                <a:spcPct val="0"/>
              </a:spcAft>
              <a:defRPr>
                <a:solidFill>
                  <a:schemeClr val="tx1"/>
                </a:solidFill>
                <a:latin typeface="Arial" charset="0"/>
              </a:defRPr>
            </a:lvl7pPr>
            <a:lvl8pPr defTabSz="3497263" fontAlgn="base">
              <a:spcBef>
                <a:spcPct val="0"/>
              </a:spcBef>
              <a:spcAft>
                <a:spcPct val="0"/>
              </a:spcAft>
              <a:defRPr>
                <a:solidFill>
                  <a:schemeClr val="tx1"/>
                </a:solidFill>
                <a:latin typeface="Arial" charset="0"/>
              </a:defRPr>
            </a:lvl8pPr>
            <a:lvl9pPr defTabSz="3497263" fontAlgn="base">
              <a:spcBef>
                <a:spcPct val="0"/>
              </a:spcBef>
              <a:spcAft>
                <a:spcPct val="0"/>
              </a:spcAft>
              <a:defRPr>
                <a:solidFill>
                  <a:schemeClr val="tx1"/>
                </a:solidFill>
                <a:latin typeface="Arial" charset="0"/>
              </a:defRPr>
            </a:lvl9pPr>
          </a:lstStyle>
          <a:p>
            <a:pPr algn="ctr"/>
            <a:r>
              <a:rPr lang="en-US" sz="1200">
                <a:solidFill>
                  <a:schemeClr val="bg1"/>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97263" rtl="0" fontAlgn="base">
        <a:spcBef>
          <a:spcPct val="0"/>
        </a:spcBef>
        <a:spcAft>
          <a:spcPct val="0"/>
        </a:spcAft>
        <a:defRPr sz="16800">
          <a:solidFill>
            <a:schemeClr val="tx2"/>
          </a:solidFill>
          <a:latin typeface="+mj-lt"/>
          <a:ea typeface="+mj-ea"/>
          <a:cs typeface="+mj-cs"/>
        </a:defRPr>
      </a:lvl1pPr>
      <a:lvl2pPr algn="ctr" defTabSz="3497263" rtl="0" fontAlgn="base">
        <a:spcBef>
          <a:spcPct val="0"/>
        </a:spcBef>
        <a:spcAft>
          <a:spcPct val="0"/>
        </a:spcAft>
        <a:defRPr sz="16800">
          <a:solidFill>
            <a:schemeClr val="tx2"/>
          </a:solidFill>
          <a:latin typeface="Arial" charset="0"/>
        </a:defRPr>
      </a:lvl2pPr>
      <a:lvl3pPr algn="ctr" defTabSz="3497263" rtl="0" fontAlgn="base">
        <a:spcBef>
          <a:spcPct val="0"/>
        </a:spcBef>
        <a:spcAft>
          <a:spcPct val="0"/>
        </a:spcAft>
        <a:defRPr sz="16800">
          <a:solidFill>
            <a:schemeClr val="tx2"/>
          </a:solidFill>
          <a:latin typeface="Arial" charset="0"/>
        </a:defRPr>
      </a:lvl3pPr>
      <a:lvl4pPr algn="ctr" defTabSz="3497263" rtl="0" fontAlgn="base">
        <a:spcBef>
          <a:spcPct val="0"/>
        </a:spcBef>
        <a:spcAft>
          <a:spcPct val="0"/>
        </a:spcAft>
        <a:defRPr sz="16800">
          <a:solidFill>
            <a:schemeClr val="tx2"/>
          </a:solidFill>
          <a:latin typeface="Arial" charset="0"/>
        </a:defRPr>
      </a:lvl4pPr>
      <a:lvl5pPr algn="ctr" defTabSz="3497263" rtl="0" fontAlgn="base">
        <a:spcBef>
          <a:spcPct val="0"/>
        </a:spcBef>
        <a:spcAft>
          <a:spcPct val="0"/>
        </a:spcAft>
        <a:defRPr sz="16800">
          <a:solidFill>
            <a:schemeClr val="tx2"/>
          </a:solidFill>
          <a:latin typeface="Arial" charset="0"/>
        </a:defRPr>
      </a:lvl5pPr>
      <a:lvl6pPr marL="457200" algn="ctr" defTabSz="3497263" rtl="0" fontAlgn="base">
        <a:spcBef>
          <a:spcPct val="0"/>
        </a:spcBef>
        <a:spcAft>
          <a:spcPct val="0"/>
        </a:spcAft>
        <a:defRPr sz="16800">
          <a:solidFill>
            <a:schemeClr val="tx2"/>
          </a:solidFill>
          <a:latin typeface="Arial" charset="0"/>
        </a:defRPr>
      </a:lvl6pPr>
      <a:lvl7pPr marL="914400" algn="ctr" defTabSz="3497263" rtl="0" fontAlgn="base">
        <a:spcBef>
          <a:spcPct val="0"/>
        </a:spcBef>
        <a:spcAft>
          <a:spcPct val="0"/>
        </a:spcAft>
        <a:defRPr sz="16800">
          <a:solidFill>
            <a:schemeClr val="tx2"/>
          </a:solidFill>
          <a:latin typeface="Arial" charset="0"/>
        </a:defRPr>
      </a:lvl7pPr>
      <a:lvl8pPr marL="1371600" algn="ctr" defTabSz="3497263" rtl="0" fontAlgn="base">
        <a:spcBef>
          <a:spcPct val="0"/>
        </a:spcBef>
        <a:spcAft>
          <a:spcPct val="0"/>
        </a:spcAft>
        <a:defRPr sz="16800">
          <a:solidFill>
            <a:schemeClr val="tx2"/>
          </a:solidFill>
          <a:latin typeface="Arial" charset="0"/>
        </a:defRPr>
      </a:lvl8pPr>
      <a:lvl9pPr marL="1828800" algn="ctr" defTabSz="3497263" rtl="0" fontAlgn="base">
        <a:spcBef>
          <a:spcPct val="0"/>
        </a:spcBef>
        <a:spcAft>
          <a:spcPct val="0"/>
        </a:spcAft>
        <a:defRPr sz="16800">
          <a:solidFill>
            <a:schemeClr val="tx2"/>
          </a:solidFill>
          <a:latin typeface="Arial" charset="0"/>
        </a:defRPr>
      </a:lvl9pPr>
    </p:titleStyle>
    <p:bodyStyle>
      <a:lvl1pPr marL="1311275" indent="-1311275" algn="l" defTabSz="3497263" rtl="0" fontAlgn="base">
        <a:spcBef>
          <a:spcPct val="20000"/>
        </a:spcBef>
        <a:spcAft>
          <a:spcPct val="0"/>
        </a:spcAft>
        <a:buChar char="•"/>
        <a:defRPr sz="12300">
          <a:solidFill>
            <a:schemeClr val="tx1"/>
          </a:solidFill>
          <a:latin typeface="+mn-lt"/>
          <a:ea typeface="+mn-ea"/>
          <a:cs typeface="+mn-cs"/>
        </a:defRPr>
      </a:lvl1pPr>
      <a:lvl2pPr marL="2840038" indent="-1092200" algn="l" defTabSz="3497263" rtl="0" fontAlgn="base">
        <a:spcBef>
          <a:spcPct val="20000"/>
        </a:spcBef>
        <a:spcAft>
          <a:spcPct val="0"/>
        </a:spcAft>
        <a:buChar char="–"/>
        <a:defRPr sz="10700">
          <a:solidFill>
            <a:schemeClr val="tx1"/>
          </a:solidFill>
          <a:latin typeface="+mn-lt"/>
        </a:defRPr>
      </a:lvl2pPr>
      <a:lvl3pPr marL="4370388" indent="-873125" algn="l" defTabSz="3497263" rtl="0" fontAlgn="base">
        <a:spcBef>
          <a:spcPct val="20000"/>
        </a:spcBef>
        <a:spcAft>
          <a:spcPct val="0"/>
        </a:spcAft>
        <a:buChar char="•"/>
        <a:defRPr sz="9200">
          <a:solidFill>
            <a:schemeClr val="tx1"/>
          </a:solidFill>
          <a:latin typeface="+mn-lt"/>
        </a:defRPr>
      </a:lvl3pPr>
      <a:lvl4pPr marL="6118225" indent="-873125" algn="l" defTabSz="3497263" rtl="0" fontAlgn="base">
        <a:spcBef>
          <a:spcPct val="20000"/>
        </a:spcBef>
        <a:spcAft>
          <a:spcPct val="0"/>
        </a:spcAft>
        <a:buChar char="–"/>
        <a:defRPr sz="7600">
          <a:solidFill>
            <a:schemeClr val="tx1"/>
          </a:solidFill>
          <a:latin typeface="+mn-lt"/>
        </a:defRPr>
      </a:lvl4pPr>
      <a:lvl5pPr marL="7867650" indent="-873125" algn="l" defTabSz="3497263" rtl="0" fontAlgn="base">
        <a:spcBef>
          <a:spcPct val="20000"/>
        </a:spcBef>
        <a:spcAft>
          <a:spcPct val="0"/>
        </a:spcAft>
        <a:buChar char="»"/>
        <a:defRPr sz="7600">
          <a:solidFill>
            <a:schemeClr val="tx1"/>
          </a:solidFill>
          <a:latin typeface="+mn-lt"/>
        </a:defRPr>
      </a:lvl5pPr>
      <a:lvl6pPr marL="8324850" indent="-873125" algn="l" defTabSz="3497263" rtl="0" fontAlgn="base">
        <a:spcBef>
          <a:spcPct val="20000"/>
        </a:spcBef>
        <a:spcAft>
          <a:spcPct val="0"/>
        </a:spcAft>
        <a:buChar char="»"/>
        <a:defRPr sz="7600">
          <a:solidFill>
            <a:schemeClr val="tx1"/>
          </a:solidFill>
          <a:latin typeface="+mn-lt"/>
        </a:defRPr>
      </a:lvl6pPr>
      <a:lvl7pPr marL="8782050" indent="-873125" algn="l" defTabSz="3497263" rtl="0" fontAlgn="base">
        <a:spcBef>
          <a:spcPct val="20000"/>
        </a:spcBef>
        <a:spcAft>
          <a:spcPct val="0"/>
        </a:spcAft>
        <a:buChar char="»"/>
        <a:defRPr sz="7600">
          <a:solidFill>
            <a:schemeClr val="tx1"/>
          </a:solidFill>
          <a:latin typeface="+mn-lt"/>
        </a:defRPr>
      </a:lvl7pPr>
      <a:lvl8pPr marL="9239250" indent="-873125" algn="l" defTabSz="3497263" rtl="0" fontAlgn="base">
        <a:spcBef>
          <a:spcPct val="20000"/>
        </a:spcBef>
        <a:spcAft>
          <a:spcPct val="0"/>
        </a:spcAft>
        <a:buChar char="»"/>
        <a:defRPr sz="7600">
          <a:solidFill>
            <a:schemeClr val="tx1"/>
          </a:solidFill>
          <a:latin typeface="+mn-lt"/>
        </a:defRPr>
      </a:lvl8pPr>
      <a:lvl9pPr marL="9696450" indent="-873125" algn="l" defTabSz="3497263" rtl="0" fontAlgn="base">
        <a:spcBef>
          <a:spcPct val="20000"/>
        </a:spcBef>
        <a:spcAft>
          <a:spcPct val="0"/>
        </a:spcAft>
        <a:buChar char="»"/>
        <a:defRPr sz="7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2" name="AutoShape 53"/>
          <p:cNvSpPr>
            <a:spLocks noChangeArrowheads="1"/>
          </p:cNvSpPr>
          <p:nvPr/>
        </p:nvSpPr>
        <p:spPr bwMode="auto">
          <a:xfrm>
            <a:off x="14093976" y="6645275"/>
            <a:ext cx="12743846" cy="3610133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AutoShape 54"/>
          <p:cNvSpPr>
            <a:spLocks noChangeArrowheads="1"/>
          </p:cNvSpPr>
          <p:nvPr/>
        </p:nvSpPr>
        <p:spPr bwMode="auto">
          <a:xfrm>
            <a:off x="677333" y="6643689"/>
            <a:ext cx="12743846" cy="36103354"/>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Text Box 55"/>
          <p:cNvSpPr txBox="1">
            <a:spLocks noChangeArrowheads="1"/>
          </p:cNvSpPr>
          <p:nvPr/>
        </p:nvSpPr>
        <p:spPr bwMode="auto">
          <a:xfrm>
            <a:off x="1204988" y="8488364"/>
            <a:ext cx="11615964" cy="148683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algn="l" defTabSz="3497263">
              <a:defRPr>
                <a:solidFill>
                  <a:schemeClr val="tx1"/>
                </a:solidFill>
                <a:latin typeface="Arial" charset="0"/>
              </a:defRPr>
            </a:lvl1pPr>
            <a:lvl2pPr marL="363538" algn="l" defTabSz="3497263">
              <a:defRPr>
                <a:solidFill>
                  <a:schemeClr val="tx1"/>
                </a:solidFill>
                <a:latin typeface="Arial" charset="0"/>
              </a:defRPr>
            </a:lvl2pPr>
            <a:lvl3pPr marL="728663" algn="l" defTabSz="3497263">
              <a:defRPr>
                <a:solidFill>
                  <a:schemeClr val="tx1"/>
                </a:solidFill>
                <a:latin typeface="Arial" charset="0"/>
              </a:defRPr>
            </a:lvl3pPr>
            <a:lvl4pPr marL="1092200" algn="l" defTabSz="3497263">
              <a:defRPr>
                <a:solidFill>
                  <a:schemeClr val="tx1"/>
                </a:solidFill>
                <a:latin typeface="Arial" charset="0"/>
              </a:defRPr>
            </a:lvl4pPr>
            <a:lvl5pPr marL="1457325" algn="l" defTabSz="3497263">
              <a:defRPr>
                <a:solidFill>
                  <a:schemeClr val="tx1"/>
                </a:solidFill>
                <a:latin typeface="Arial" charset="0"/>
              </a:defRPr>
            </a:lvl5pPr>
            <a:lvl6pPr marL="1914525" defTabSz="3497263" fontAlgn="base">
              <a:spcBef>
                <a:spcPct val="0"/>
              </a:spcBef>
              <a:spcAft>
                <a:spcPct val="0"/>
              </a:spcAft>
              <a:defRPr>
                <a:solidFill>
                  <a:schemeClr val="tx1"/>
                </a:solidFill>
                <a:latin typeface="Arial" charset="0"/>
              </a:defRPr>
            </a:lvl6pPr>
            <a:lvl7pPr marL="2371725" defTabSz="3497263" fontAlgn="base">
              <a:spcBef>
                <a:spcPct val="0"/>
              </a:spcBef>
              <a:spcAft>
                <a:spcPct val="0"/>
              </a:spcAft>
              <a:defRPr>
                <a:solidFill>
                  <a:schemeClr val="tx1"/>
                </a:solidFill>
                <a:latin typeface="Arial" charset="0"/>
              </a:defRPr>
            </a:lvl7pPr>
            <a:lvl8pPr marL="2828925" defTabSz="3497263" fontAlgn="base">
              <a:spcBef>
                <a:spcPct val="0"/>
              </a:spcBef>
              <a:spcAft>
                <a:spcPct val="0"/>
              </a:spcAft>
              <a:defRPr>
                <a:solidFill>
                  <a:schemeClr val="tx1"/>
                </a:solidFill>
                <a:latin typeface="Arial" charset="0"/>
              </a:defRPr>
            </a:lvl8pPr>
            <a:lvl9pPr marL="3286125" defTabSz="3497263" fontAlgn="base">
              <a:spcBef>
                <a:spcPct val="0"/>
              </a:spcBef>
              <a:spcAft>
                <a:spcPct val="0"/>
              </a:spcAft>
              <a:defRPr>
                <a:solidFill>
                  <a:schemeClr val="tx1"/>
                </a:solidFill>
                <a:latin typeface="Arial" charset="0"/>
              </a:defRPr>
            </a:lvl9pPr>
          </a:lstStyle>
          <a:p>
            <a:pPr eaLnBrk="0" hangingPunct="0">
              <a:lnSpc>
                <a:spcPct val="95000"/>
              </a:lnSpc>
            </a:pPr>
            <a:r>
              <a:rPr lang="en-US" sz="2200" dirty="0">
                <a:latin typeface="Times New Roman" pitchFamily="18" charset="0"/>
              </a:rPr>
              <a:t>We hope you find this template useful! This one is set up to yield an </a:t>
            </a:r>
            <a:r>
              <a:rPr lang="en-US" sz="2200" dirty="0" smtClean="0">
                <a:latin typeface="Times New Roman" pitchFamily="18" charset="0"/>
              </a:rPr>
              <a:t>76x122 </a:t>
            </a:r>
            <a:r>
              <a:rPr lang="en-US" sz="2200" dirty="0">
                <a:latin typeface="Times New Roman" pitchFamily="18" charset="0"/>
              </a:rPr>
              <a:t>centimeter vertical poster.</a:t>
            </a:r>
          </a:p>
          <a:p>
            <a:pPr eaLnBrk="0" hangingPunct="0">
              <a:lnSpc>
                <a:spcPct val="95000"/>
              </a:lnSpc>
            </a:pPr>
            <a:endParaRPr lang="en-US" sz="2200" dirty="0">
              <a:latin typeface="Times New Roman" pitchFamily="18" charset="0"/>
            </a:endParaRPr>
          </a:p>
          <a:p>
            <a:pPr eaLnBrk="0" hangingPunct="0">
              <a:lnSpc>
                <a:spcPct val="95000"/>
              </a:lnSpc>
            </a:pPr>
            <a:r>
              <a:rPr lang="en-US" sz="2200" dirty="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sz="2200" dirty="0">
              <a:latin typeface="Times New Roman" pitchFamily="18" charset="0"/>
            </a:endParaRPr>
          </a:p>
          <a:p>
            <a:pPr eaLnBrk="0" hangingPunct="0">
              <a:lnSpc>
                <a:spcPct val="95000"/>
              </a:lnSpc>
            </a:pPr>
            <a:r>
              <a:rPr lang="en-US" sz="2200"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sz="2200" dirty="0">
              <a:latin typeface="Times New Roman" pitchFamily="18" charset="0"/>
            </a:endParaRPr>
          </a:p>
          <a:p>
            <a:pPr eaLnBrk="0" hangingPunct="0">
              <a:lnSpc>
                <a:spcPct val="95000"/>
              </a:lnSpc>
            </a:pPr>
            <a:r>
              <a:rPr lang="en-US" sz="22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sz="2200" dirty="0">
              <a:latin typeface="Times New Roman" pitchFamily="18" charset="0"/>
            </a:endParaRPr>
          </a:p>
          <a:p>
            <a:pPr eaLnBrk="0" hangingPunct="0">
              <a:lnSpc>
                <a:spcPct val="95000"/>
              </a:lnSpc>
            </a:pPr>
            <a:r>
              <a:rPr lang="en-US" sz="2200" b="1" dirty="0">
                <a:latin typeface="Times New Roman" pitchFamily="18" charset="0"/>
              </a:rPr>
              <a:t>How to bring things in from Excel® and Word®</a:t>
            </a:r>
            <a:endParaRPr lang="en-US" sz="2200" dirty="0">
              <a:latin typeface="Times New Roman" pitchFamily="18" charset="0"/>
            </a:endParaRPr>
          </a:p>
          <a:p>
            <a:pPr eaLnBrk="0" hangingPunct="0">
              <a:lnSpc>
                <a:spcPct val="95000"/>
              </a:lnSpc>
            </a:pPr>
            <a:endParaRPr lang="en-US" sz="2200" dirty="0">
              <a:latin typeface="Times New Roman" pitchFamily="18" charset="0"/>
            </a:endParaRPr>
          </a:p>
          <a:p>
            <a:pPr eaLnBrk="0" hangingPunct="0">
              <a:lnSpc>
                <a:spcPct val="95000"/>
              </a:lnSpc>
            </a:pPr>
            <a:r>
              <a:rPr lang="en-US" sz="2200" b="1" dirty="0">
                <a:latin typeface="Times New Roman" pitchFamily="18" charset="0"/>
              </a:rPr>
              <a:t>Excel</a:t>
            </a:r>
            <a:r>
              <a:rPr lang="en-US" sz="2200" dirty="0">
                <a:latin typeface="Times New Roman" pitchFamily="18" charset="0"/>
              </a:rPr>
              <a:t>- select the chart, hit edit-copy, and then edit-paste into PowerPoint®. The chart can then be stretched to fit as required. If you need to edit parts of the chart, it can be ungrouped. </a:t>
            </a:r>
            <a:r>
              <a:rPr lang="en-US" sz="2200" b="1" i="1" u="sng" dirty="0">
                <a:latin typeface="Times New Roman" pitchFamily="18" charset="0"/>
              </a:rPr>
              <a:t>Watch out</a:t>
            </a:r>
            <a:r>
              <a:rPr lang="en-US" sz="22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sz="2200" dirty="0">
              <a:latin typeface="Times New Roman" pitchFamily="18" charset="0"/>
            </a:endParaRPr>
          </a:p>
          <a:p>
            <a:pPr eaLnBrk="0" hangingPunct="0">
              <a:lnSpc>
                <a:spcPct val="95000"/>
              </a:lnSpc>
            </a:pPr>
            <a:r>
              <a:rPr lang="en-US" sz="2200" b="1" dirty="0">
                <a:latin typeface="Times New Roman" pitchFamily="18" charset="0"/>
              </a:rPr>
              <a:t>Word</a:t>
            </a:r>
            <a:r>
              <a:rPr lang="en-US" sz="2200" dirty="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sz="2200" b="1" dirty="0">
              <a:latin typeface="Times New Roman" pitchFamily="18" charset="0"/>
            </a:endParaRPr>
          </a:p>
          <a:p>
            <a:pPr eaLnBrk="0" hangingPunct="0">
              <a:lnSpc>
                <a:spcPct val="95000"/>
              </a:lnSpc>
            </a:pPr>
            <a:r>
              <a:rPr lang="en-US" sz="2200" b="1" dirty="0">
                <a:latin typeface="Times New Roman" pitchFamily="18" charset="0"/>
              </a:rPr>
              <a:t>Scans</a:t>
            </a:r>
            <a:endParaRPr lang="en-US" sz="2200" dirty="0">
              <a:latin typeface="Times New Roman" pitchFamily="18" charset="0"/>
            </a:endParaRPr>
          </a:p>
          <a:p>
            <a:pPr eaLnBrk="0" hangingPunct="0">
              <a:lnSpc>
                <a:spcPct val="95000"/>
              </a:lnSpc>
            </a:pPr>
            <a:endParaRPr lang="en-US" sz="2200" dirty="0">
              <a:latin typeface="Times New Roman" pitchFamily="18" charset="0"/>
            </a:endParaRPr>
          </a:p>
          <a:p>
            <a:pPr eaLnBrk="0" hangingPunct="0">
              <a:lnSpc>
                <a:spcPct val="95000"/>
              </a:lnSpc>
            </a:pPr>
            <a:r>
              <a:rPr lang="en-US" sz="2200" dirty="0">
                <a:latin typeface="Times New Roman" pitchFamily="18" charset="0"/>
              </a:rPr>
              <a:t>We need images to be 72 to 100 dpi in their </a:t>
            </a:r>
            <a:r>
              <a:rPr lang="en-US" sz="2200" u="sng" dirty="0">
                <a:latin typeface="Times New Roman" pitchFamily="18" charset="0"/>
              </a:rPr>
              <a:t>final size</a:t>
            </a:r>
            <a:r>
              <a:rPr lang="en-US" sz="2200" dirty="0">
                <a:latin typeface="Times New Roman" pitchFamily="18" charset="0"/>
              </a:rPr>
              <a:t>, or use a rule of thumb of 2 to 4 megabytes of uncompressed .</a:t>
            </a:r>
            <a:r>
              <a:rPr lang="en-US" sz="2200" dirty="0" err="1">
                <a:latin typeface="Times New Roman" pitchFamily="18" charset="0"/>
              </a:rPr>
              <a:t>tif</a:t>
            </a:r>
            <a:r>
              <a:rPr lang="en-US" sz="2200" dirty="0">
                <a:latin typeface="Times New Roman" pitchFamily="18" charset="0"/>
              </a:rPr>
              <a:t> file per square foot of image. For instance, a 3x5 photo that will be 6x10 in size on the final poster should be scanned at 200 dpi. </a:t>
            </a:r>
          </a:p>
          <a:p>
            <a:pPr eaLnBrk="0" hangingPunct="0">
              <a:lnSpc>
                <a:spcPct val="95000"/>
              </a:lnSpc>
            </a:pPr>
            <a:endParaRPr lang="en-US" sz="2200" dirty="0">
              <a:latin typeface="Times New Roman" pitchFamily="18" charset="0"/>
            </a:endParaRPr>
          </a:p>
          <a:p>
            <a:pPr eaLnBrk="0" hangingPunct="0">
              <a:lnSpc>
                <a:spcPct val="95000"/>
              </a:lnSpc>
            </a:pPr>
            <a:r>
              <a:rPr lang="en-US" sz="2200" dirty="0">
                <a:latin typeface="Times New Roman" pitchFamily="18" charset="0"/>
              </a:rPr>
              <a:t>We prefer that you import </a:t>
            </a:r>
            <a:r>
              <a:rPr lang="en-US" sz="2200" dirty="0" err="1">
                <a:latin typeface="Times New Roman" pitchFamily="18" charset="0"/>
              </a:rPr>
              <a:t>tif</a:t>
            </a:r>
            <a:r>
              <a:rPr lang="en-US" sz="2200" dirty="0">
                <a:latin typeface="Times New Roman" pitchFamily="18" charset="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sz="2200" dirty="0">
              <a:latin typeface="Times New Roman" pitchFamily="18" charset="0"/>
            </a:endParaRPr>
          </a:p>
          <a:p>
            <a:pPr eaLnBrk="0" hangingPunct="0">
              <a:lnSpc>
                <a:spcPct val="95000"/>
              </a:lnSpc>
            </a:pPr>
            <a:r>
              <a:rPr lang="en-US" sz="2200" b="1" dirty="0">
                <a:latin typeface="Times New Roman" pitchFamily="18" charset="0"/>
              </a:rPr>
              <a:t>Preview: </a:t>
            </a:r>
            <a:r>
              <a:rPr lang="en-US" sz="2200" dirty="0">
                <a:latin typeface="Times New Roman" pitchFamily="18" charset="0"/>
              </a:rPr>
              <a:t>To see your in poster in actual  size, go to view-zoom-100%. Posters to be printed at 200% need to be viewed at 200%.</a:t>
            </a:r>
          </a:p>
          <a:p>
            <a:pPr eaLnBrk="0" hangingPunct="0">
              <a:lnSpc>
                <a:spcPct val="95000"/>
              </a:lnSpc>
            </a:pPr>
            <a:endParaRPr lang="en-US" sz="2200" dirty="0">
              <a:latin typeface="Times New Roman" pitchFamily="18" charset="0"/>
            </a:endParaRPr>
          </a:p>
          <a:p>
            <a:pPr eaLnBrk="0" hangingPunct="0">
              <a:lnSpc>
                <a:spcPct val="95000"/>
              </a:lnSpc>
            </a:pPr>
            <a:r>
              <a:rPr lang="en-US" sz="2200" b="1" dirty="0">
                <a:latin typeface="Times New Roman" pitchFamily="18" charset="0"/>
              </a:rPr>
              <a:t>Feedback:</a:t>
            </a:r>
            <a:r>
              <a:rPr lang="en-US" sz="2200" dirty="0">
                <a:latin typeface="Times New Roman" pitchFamily="18" charset="0"/>
              </a:rPr>
              <a:t> If you have comments about how this template worked for you, email to sales@megaprint.com.  </a:t>
            </a:r>
          </a:p>
          <a:p>
            <a:pPr eaLnBrk="0" hangingPunct="0">
              <a:lnSpc>
                <a:spcPct val="95000"/>
              </a:lnSpc>
            </a:pPr>
            <a:endParaRPr lang="en-US" sz="2200" dirty="0">
              <a:latin typeface="Times New Roman" pitchFamily="18" charset="0"/>
            </a:endParaRPr>
          </a:p>
          <a:p>
            <a:pPr eaLnBrk="0" hangingPunct="0">
              <a:lnSpc>
                <a:spcPct val="95000"/>
              </a:lnSpc>
            </a:pPr>
            <a:r>
              <a:rPr lang="en-US" sz="2200" dirty="0">
                <a:latin typeface="Times New Roman" pitchFamily="18" charset="0"/>
              </a:rPr>
              <a:t>We listen! Call us at 800-590-7850 if we can help in any way.</a:t>
            </a:r>
            <a:endParaRPr lang="en-US" sz="2200" b="1" dirty="0">
              <a:latin typeface="Times New Roman" pitchFamily="18" charset="0"/>
            </a:endParaRPr>
          </a:p>
        </p:txBody>
      </p:sp>
      <p:sp>
        <p:nvSpPr>
          <p:cNvPr id="25" name="Text Box 56"/>
          <p:cNvSpPr txBox="1">
            <a:spLocks noChangeArrowheads="1"/>
          </p:cNvSpPr>
          <p:nvPr/>
        </p:nvSpPr>
        <p:spPr bwMode="auto">
          <a:xfrm>
            <a:off x="4209143" y="24698325"/>
            <a:ext cx="5376333" cy="113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algn="l" defTabSz="3497263">
              <a:defRPr>
                <a:solidFill>
                  <a:schemeClr val="tx1"/>
                </a:solidFill>
                <a:latin typeface="Arial" charset="0"/>
              </a:defRPr>
            </a:lvl1pPr>
            <a:lvl2pPr marL="363538" algn="l" defTabSz="3497263">
              <a:defRPr>
                <a:solidFill>
                  <a:schemeClr val="tx1"/>
                </a:solidFill>
                <a:latin typeface="Arial" charset="0"/>
              </a:defRPr>
            </a:lvl2pPr>
            <a:lvl3pPr marL="728663" algn="l" defTabSz="3497263">
              <a:defRPr>
                <a:solidFill>
                  <a:schemeClr val="tx1"/>
                </a:solidFill>
                <a:latin typeface="Arial" charset="0"/>
              </a:defRPr>
            </a:lvl3pPr>
            <a:lvl4pPr marL="1092200" algn="l" defTabSz="3497263">
              <a:defRPr>
                <a:solidFill>
                  <a:schemeClr val="tx1"/>
                </a:solidFill>
                <a:latin typeface="Arial" charset="0"/>
              </a:defRPr>
            </a:lvl4pPr>
            <a:lvl5pPr marL="1457325" algn="l" defTabSz="3497263">
              <a:defRPr>
                <a:solidFill>
                  <a:schemeClr val="tx1"/>
                </a:solidFill>
                <a:latin typeface="Arial" charset="0"/>
              </a:defRPr>
            </a:lvl5pPr>
            <a:lvl6pPr marL="1914525" defTabSz="3497263" fontAlgn="base">
              <a:spcBef>
                <a:spcPct val="0"/>
              </a:spcBef>
              <a:spcAft>
                <a:spcPct val="0"/>
              </a:spcAft>
              <a:defRPr>
                <a:solidFill>
                  <a:schemeClr val="tx1"/>
                </a:solidFill>
                <a:latin typeface="Arial" charset="0"/>
              </a:defRPr>
            </a:lvl6pPr>
            <a:lvl7pPr marL="2371725" defTabSz="3497263" fontAlgn="base">
              <a:spcBef>
                <a:spcPct val="0"/>
              </a:spcBef>
              <a:spcAft>
                <a:spcPct val="0"/>
              </a:spcAft>
              <a:defRPr>
                <a:solidFill>
                  <a:schemeClr val="tx1"/>
                </a:solidFill>
                <a:latin typeface="Arial" charset="0"/>
              </a:defRPr>
            </a:lvl7pPr>
            <a:lvl8pPr marL="2828925" defTabSz="3497263" fontAlgn="base">
              <a:spcBef>
                <a:spcPct val="0"/>
              </a:spcBef>
              <a:spcAft>
                <a:spcPct val="0"/>
              </a:spcAft>
              <a:defRPr>
                <a:solidFill>
                  <a:schemeClr val="tx1"/>
                </a:solidFill>
                <a:latin typeface="Arial" charset="0"/>
              </a:defRPr>
            </a:lvl8pPr>
            <a:lvl9pPr marL="3286125" defTabSz="3497263" fontAlgn="base">
              <a:spcBef>
                <a:spcPct val="0"/>
              </a:spcBef>
              <a:spcAft>
                <a:spcPct val="0"/>
              </a:spcAft>
              <a:defRPr>
                <a:solidFill>
                  <a:schemeClr val="tx1"/>
                </a:solidFill>
                <a:latin typeface="Arial" charset="0"/>
              </a:defRPr>
            </a:lvl9pPr>
          </a:lstStyle>
          <a:p>
            <a:pPr algn="ctr">
              <a:spcBef>
                <a:spcPct val="50000"/>
              </a:spcBef>
            </a:pPr>
            <a:r>
              <a:rPr lang="en-US" b="1"/>
              <a:t>Methods</a:t>
            </a:r>
          </a:p>
        </p:txBody>
      </p:sp>
      <p:sp>
        <p:nvSpPr>
          <p:cNvPr id="26" name="Text Box 57"/>
          <p:cNvSpPr txBox="1">
            <a:spLocks noChangeArrowheads="1"/>
          </p:cNvSpPr>
          <p:nvPr/>
        </p:nvSpPr>
        <p:spPr bwMode="auto">
          <a:xfrm>
            <a:off x="17848036" y="23204488"/>
            <a:ext cx="5376333" cy="2197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algn="l" defTabSz="3497263">
              <a:defRPr>
                <a:solidFill>
                  <a:schemeClr val="tx1"/>
                </a:solidFill>
                <a:latin typeface="Arial" charset="0"/>
              </a:defRPr>
            </a:lvl1pPr>
            <a:lvl2pPr marL="363538" algn="l" defTabSz="3497263">
              <a:defRPr>
                <a:solidFill>
                  <a:schemeClr val="tx1"/>
                </a:solidFill>
                <a:latin typeface="Arial" charset="0"/>
              </a:defRPr>
            </a:lvl2pPr>
            <a:lvl3pPr marL="728663" algn="l" defTabSz="3497263">
              <a:defRPr>
                <a:solidFill>
                  <a:schemeClr val="tx1"/>
                </a:solidFill>
                <a:latin typeface="Arial" charset="0"/>
              </a:defRPr>
            </a:lvl3pPr>
            <a:lvl4pPr marL="1092200" algn="l" defTabSz="3497263">
              <a:defRPr>
                <a:solidFill>
                  <a:schemeClr val="tx1"/>
                </a:solidFill>
                <a:latin typeface="Arial" charset="0"/>
              </a:defRPr>
            </a:lvl4pPr>
            <a:lvl5pPr marL="1457325" algn="l" defTabSz="3497263">
              <a:defRPr>
                <a:solidFill>
                  <a:schemeClr val="tx1"/>
                </a:solidFill>
                <a:latin typeface="Arial" charset="0"/>
              </a:defRPr>
            </a:lvl5pPr>
            <a:lvl6pPr marL="1914525" defTabSz="3497263" fontAlgn="base">
              <a:spcBef>
                <a:spcPct val="0"/>
              </a:spcBef>
              <a:spcAft>
                <a:spcPct val="0"/>
              </a:spcAft>
              <a:defRPr>
                <a:solidFill>
                  <a:schemeClr val="tx1"/>
                </a:solidFill>
                <a:latin typeface="Arial" charset="0"/>
              </a:defRPr>
            </a:lvl6pPr>
            <a:lvl7pPr marL="2371725" defTabSz="3497263" fontAlgn="base">
              <a:spcBef>
                <a:spcPct val="0"/>
              </a:spcBef>
              <a:spcAft>
                <a:spcPct val="0"/>
              </a:spcAft>
              <a:defRPr>
                <a:solidFill>
                  <a:schemeClr val="tx1"/>
                </a:solidFill>
                <a:latin typeface="Arial" charset="0"/>
              </a:defRPr>
            </a:lvl7pPr>
            <a:lvl8pPr marL="2828925" defTabSz="3497263" fontAlgn="base">
              <a:spcBef>
                <a:spcPct val="0"/>
              </a:spcBef>
              <a:spcAft>
                <a:spcPct val="0"/>
              </a:spcAft>
              <a:defRPr>
                <a:solidFill>
                  <a:schemeClr val="tx1"/>
                </a:solidFill>
                <a:latin typeface="Arial" charset="0"/>
              </a:defRPr>
            </a:lvl8pPr>
            <a:lvl9pPr marL="3286125" defTabSz="3497263" fontAlgn="base">
              <a:spcBef>
                <a:spcPct val="0"/>
              </a:spcBef>
              <a:spcAft>
                <a:spcPct val="0"/>
              </a:spcAft>
              <a:defRPr>
                <a:solidFill>
                  <a:schemeClr val="tx1"/>
                </a:solidFill>
                <a:latin typeface="Arial" charset="0"/>
              </a:defRPr>
            </a:lvl9pPr>
          </a:lstStyle>
          <a:p>
            <a:pPr algn="ctr">
              <a:spcBef>
                <a:spcPct val="50000"/>
              </a:spcBef>
            </a:pPr>
            <a:r>
              <a:rPr lang="en-US" b="1"/>
              <a:t>Conclusions</a:t>
            </a:r>
          </a:p>
        </p:txBody>
      </p:sp>
      <p:sp>
        <p:nvSpPr>
          <p:cNvPr id="27" name="AutoShape 58"/>
          <p:cNvSpPr>
            <a:spLocks noChangeArrowheads="1"/>
          </p:cNvSpPr>
          <p:nvPr/>
        </p:nvSpPr>
        <p:spPr bwMode="auto">
          <a:xfrm>
            <a:off x="745370" y="355601"/>
            <a:ext cx="25960916" cy="574992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850" tIns="36425" rIns="72850" bIns="36425" anchor="ctr"/>
          <a:lstStyle/>
          <a:p>
            <a:pPr defTabSz="3497263"/>
            <a:endParaRPr lang="en-US">
              <a:solidFill>
                <a:schemeClr val="bg1"/>
              </a:solidFill>
            </a:endParaRPr>
          </a:p>
        </p:txBody>
      </p:sp>
      <p:sp>
        <p:nvSpPr>
          <p:cNvPr id="28" name="Text Box 59"/>
          <p:cNvSpPr txBox="1">
            <a:spLocks noChangeArrowheads="1"/>
          </p:cNvSpPr>
          <p:nvPr/>
        </p:nvSpPr>
        <p:spPr bwMode="auto">
          <a:xfrm>
            <a:off x="2292048" y="1458913"/>
            <a:ext cx="22376190" cy="3259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algn="l" defTabSz="3497263">
              <a:defRPr>
                <a:solidFill>
                  <a:schemeClr val="tx1"/>
                </a:solidFill>
                <a:latin typeface="Arial" charset="0"/>
              </a:defRPr>
            </a:lvl1pPr>
            <a:lvl2pPr marL="363538" algn="l" defTabSz="3497263">
              <a:defRPr>
                <a:solidFill>
                  <a:schemeClr val="tx1"/>
                </a:solidFill>
                <a:latin typeface="Arial" charset="0"/>
              </a:defRPr>
            </a:lvl2pPr>
            <a:lvl3pPr marL="728663" algn="l" defTabSz="3497263">
              <a:defRPr>
                <a:solidFill>
                  <a:schemeClr val="tx1"/>
                </a:solidFill>
                <a:latin typeface="Arial" charset="0"/>
              </a:defRPr>
            </a:lvl3pPr>
            <a:lvl4pPr marL="1092200" algn="l" defTabSz="3497263">
              <a:defRPr>
                <a:solidFill>
                  <a:schemeClr val="tx1"/>
                </a:solidFill>
                <a:latin typeface="Arial" charset="0"/>
              </a:defRPr>
            </a:lvl4pPr>
            <a:lvl5pPr marL="1457325" algn="l" defTabSz="3497263">
              <a:defRPr>
                <a:solidFill>
                  <a:schemeClr val="tx1"/>
                </a:solidFill>
                <a:latin typeface="Arial" charset="0"/>
              </a:defRPr>
            </a:lvl5pPr>
            <a:lvl6pPr marL="1914525" defTabSz="3497263" fontAlgn="base">
              <a:spcBef>
                <a:spcPct val="0"/>
              </a:spcBef>
              <a:spcAft>
                <a:spcPct val="0"/>
              </a:spcAft>
              <a:defRPr>
                <a:solidFill>
                  <a:schemeClr val="tx1"/>
                </a:solidFill>
                <a:latin typeface="Arial" charset="0"/>
              </a:defRPr>
            </a:lvl6pPr>
            <a:lvl7pPr marL="2371725" defTabSz="3497263" fontAlgn="base">
              <a:spcBef>
                <a:spcPct val="0"/>
              </a:spcBef>
              <a:spcAft>
                <a:spcPct val="0"/>
              </a:spcAft>
              <a:defRPr>
                <a:solidFill>
                  <a:schemeClr val="tx1"/>
                </a:solidFill>
                <a:latin typeface="Arial" charset="0"/>
              </a:defRPr>
            </a:lvl7pPr>
            <a:lvl8pPr marL="2828925" defTabSz="3497263" fontAlgn="base">
              <a:spcBef>
                <a:spcPct val="0"/>
              </a:spcBef>
              <a:spcAft>
                <a:spcPct val="0"/>
              </a:spcAft>
              <a:defRPr>
                <a:solidFill>
                  <a:schemeClr val="tx1"/>
                </a:solidFill>
                <a:latin typeface="Arial" charset="0"/>
              </a:defRPr>
            </a:lvl8pPr>
            <a:lvl9pPr marL="3286125" defTabSz="3497263" fontAlgn="base">
              <a:spcBef>
                <a:spcPct val="0"/>
              </a:spcBef>
              <a:spcAft>
                <a:spcPct val="0"/>
              </a:spcAft>
              <a:defRPr>
                <a:solidFill>
                  <a:schemeClr val="tx1"/>
                </a:solidFill>
                <a:latin typeface="Arial" charset="0"/>
              </a:defRPr>
            </a:lvl9pPr>
          </a:lstStyle>
          <a:p>
            <a:pPr algn="ctr">
              <a:spcBef>
                <a:spcPct val="50000"/>
              </a:spcBef>
            </a:pPr>
            <a:r>
              <a:rPr lang="en-US" sz="10000" b="1"/>
              <a:t>Title of the Research Study</a:t>
            </a:r>
          </a:p>
          <a:p>
            <a:pPr algn="ctr"/>
            <a:r>
              <a:rPr lang="en-US" b="1"/>
              <a:t>PEOPLE WHO DID THE STUDY</a:t>
            </a:r>
          </a:p>
          <a:p>
            <a:pPr algn="ctr"/>
            <a:r>
              <a:rPr lang="en-US" sz="3800" b="1" i="1"/>
              <a:t>UNIVERSITIES AND/OR  HOSPITALS THEY ARE AFFILIATED WITH</a:t>
            </a:r>
            <a:endParaRPr lang="en-US"/>
          </a:p>
        </p:txBody>
      </p:sp>
      <p:sp>
        <p:nvSpPr>
          <p:cNvPr id="29" name="Text Box 60"/>
          <p:cNvSpPr txBox="1">
            <a:spLocks noChangeArrowheads="1"/>
          </p:cNvSpPr>
          <p:nvPr/>
        </p:nvSpPr>
        <p:spPr bwMode="auto">
          <a:xfrm>
            <a:off x="1874762" y="2416175"/>
            <a:ext cx="2999619" cy="1643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algn="l" defTabSz="3497263">
              <a:defRPr>
                <a:solidFill>
                  <a:schemeClr val="tx1"/>
                </a:solidFill>
                <a:latin typeface="Arial" charset="0"/>
              </a:defRPr>
            </a:lvl1pPr>
            <a:lvl2pPr marL="363538" algn="l" defTabSz="3497263">
              <a:defRPr>
                <a:solidFill>
                  <a:schemeClr val="tx1"/>
                </a:solidFill>
                <a:latin typeface="Arial" charset="0"/>
              </a:defRPr>
            </a:lvl2pPr>
            <a:lvl3pPr marL="728663" algn="l" defTabSz="3497263">
              <a:defRPr>
                <a:solidFill>
                  <a:schemeClr val="tx1"/>
                </a:solidFill>
                <a:latin typeface="Arial" charset="0"/>
              </a:defRPr>
            </a:lvl3pPr>
            <a:lvl4pPr marL="1092200" algn="l" defTabSz="3497263">
              <a:defRPr>
                <a:solidFill>
                  <a:schemeClr val="tx1"/>
                </a:solidFill>
                <a:latin typeface="Arial" charset="0"/>
              </a:defRPr>
            </a:lvl4pPr>
            <a:lvl5pPr marL="1457325" algn="l" defTabSz="3497263">
              <a:defRPr>
                <a:solidFill>
                  <a:schemeClr val="tx1"/>
                </a:solidFill>
                <a:latin typeface="Arial" charset="0"/>
              </a:defRPr>
            </a:lvl5pPr>
            <a:lvl6pPr marL="1914525" defTabSz="3497263" fontAlgn="base">
              <a:spcBef>
                <a:spcPct val="0"/>
              </a:spcBef>
              <a:spcAft>
                <a:spcPct val="0"/>
              </a:spcAft>
              <a:defRPr>
                <a:solidFill>
                  <a:schemeClr val="tx1"/>
                </a:solidFill>
                <a:latin typeface="Arial" charset="0"/>
              </a:defRPr>
            </a:lvl6pPr>
            <a:lvl7pPr marL="2371725" defTabSz="3497263" fontAlgn="base">
              <a:spcBef>
                <a:spcPct val="0"/>
              </a:spcBef>
              <a:spcAft>
                <a:spcPct val="0"/>
              </a:spcAft>
              <a:defRPr>
                <a:solidFill>
                  <a:schemeClr val="tx1"/>
                </a:solidFill>
                <a:latin typeface="Arial" charset="0"/>
              </a:defRPr>
            </a:lvl7pPr>
            <a:lvl8pPr marL="2828925" defTabSz="3497263" fontAlgn="base">
              <a:spcBef>
                <a:spcPct val="0"/>
              </a:spcBef>
              <a:spcAft>
                <a:spcPct val="0"/>
              </a:spcAft>
              <a:defRPr>
                <a:solidFill>
                  <a:schemeClr val="tx1"/>
                </a:solidFill>
                <a:latin typeface="Arial" charset="0"/>
              </a:defRPr>
            </a:lvl8pPr>
            <a:lvl9pPr marL="3286125" defTabSz="3497263" fontAlgn="base">
              <a:spcBef>
                <a:spcPct val="0"/>
              </a:spcBef>
              <a:spcAft>
                <a:spcPct val="0"/>
              </a:spcAft>
              <a:defRPr>
                <a:solidFill>
                  <a:schemeClr val="tx1"/>
                </a:solidFill>
                <a:latin typeface="Arial" charset="0"/>
              </a:defRPr>
            </a:lvl9pPr>
          </a:lstStyle>
          <a:p>
            <a:pPr algn="ctr">
              <a:spcBef>
                <a:spcPct val="50000"/>
              </a:spcBef>
            </a:pPr>
            <a:r>
              <a:rPr lang="en-US" b="1"/>
              <a:t>Logo</a:t>
            </a:r>
          </a:p>
          <a:p>
            <a:pPr algn="ctr">
              <a:spcBef>
                <a:spcPct val="50000"/>
              </a:spcBef>
            </a:pPr>
            <a:endParaRPr lang="en-US" sz="2200">
              <a:solidFill>
                <a:srgbClr val="FF0000"/>
              </a:solidFill>
            </a:endParaRPr>
          </a:p>
        </p:txBody>
      </p:sp>
      <p:sp>
        <p:nvSpPr>
          <p:cNvPr id="30" name="Text Box 61"/>
          <p:cNvSpPr txBox="1">
            <a:spLocks noChangeArrowheads="1"/>
          </p:cNvSpPr>
          <p:nvPr/>
        </p:nvSpPr>
        <p:spPr bwMode="auto">
          <a:xfrm>
            <a:off x="15569595" y="15711489"/>
            <a:ext cx="4541762" cy="8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algn="l" defTabSz="3497263">
              <a:defRPr>
                <a:solidFill>
                  <a:schemeClr val="tx1"/>
                </a:solidFill>
                <a:latin typeface="Arial" charset="0"/>
              </a:defRPr>
            </a:lvl1pPr>
            <a:lvl2pPr marL="363538" algn="l" defTabSz="3497263">
              <a:defRPr>
                <a:solidFill>
                  <a:schemeClr val="tx1"/>
                </a:solidFill>
                <a:latin typeface="Arial" charset="0"/>
              </a:defRPr>
            </a:lvl2pPr>
            <a:lvl3pPr marL="728663" algn="l" defTabSz="3497263">
              <a:defRPr>
                <a:solidFill>
                  <a:schemeClr val="tx1"/>
                </a:solidFill>
                <a:latin typeface="Arial" charset="0"/>
              </a:defRPr>
            </a:lvl3pPr>
            <a:lvl4pPr marL="1092200" algn="l" defTabSz="3497263">
              <a:defRPr>
                <a:solidFill>
                  <a:schemeClr val="tx1"/>
                </a:solidFill>
                <a:latin typeface="Arial" charset="0"/>
              </a:defRPr>
            </a:lvl4pPr>
            <a:lvl5pPr marL="1457325" algn="l" defTabSz="3497263">
              <a:defRPr>
                <a:solidFill>
                  <a:schemeClr val="tx1"/>
                </a:solidFill>
                <a:latin typeface="Arial" charset="0"/>
              </a:defRPr>
            </a:lvl5pPr>
            <a:lvl6pPr marL="1914525" defTabSz="3497263" fontAlgn="base">
              <a:spcBef>
                <a:spcPct val="0"/>
              </a:spcBef>
              <a:spcAft>
                <a:spcPct val="0"/>
              </a:spcAft>
              <a:defRPr>
                <a:solidFill>
                  <a:schemeClr val="tx1"/>
                </a:solidFill>
                <a:latin typeface="Arial" charset="0"/>
              </a:defRPr>
            </a:lvl6pPr>
            <a:lvl7pPr marL="2371725" defTabSz="3497263" fontAlgn="base">
              <a:spcBef>
                <a:spcPct val="0"/>
              </a:spcBef>
              <a:spcAft>
                <a:spcPct val="0"/>
              </a:spcAft>
              <a:defRPr>
                <a:solidFill>
                  <a:schemeClr val="tx1"/>
                </a:solidFill>
                <a:latin typeface="Arial" charset="0"/>
              </a:defRPr>
            </a:lvl7pPr>
            <a:lvl8pPr marL="2828925" defTabSz="3497263" fontAlgn="base">
              <a:spcBef>
                <a:spcPct val="0"/>
              </a:spcBef>
              <a:spcAft>
                <a:spcPct val="0"/>
              </a:spcAft>
              <a:defRPr>
                <a:solidFill>
                  <a:schemeClr val="tx1"/>
                </a:solidFill>
                <a:latin typeface="Arial" charset="0"/>
              </a:defRPr>
            </a:lvl8pPr>
            <a:lvl9pPr marL="3286125" defTabSz="3497263" fontAlgn="base">
              <a:spcBef>
                <a:spcPct val="0"/>
              </a:spcBef>
              <a:spcAft>
                <a:spcPct val="0"/>
              </a:spcAft>
              <a:defRPr>
                <a:solidFill>
                  <a:schemeClr val="tx1"/>
                </a:solidFill>
                <a:latin typeface="Arial" charset="0"/>
              </a:defRPr>
            </a:lvl9pPr>
          </a:lstStyle>
          <a:p>
            <a:pPr algn="ctr">
              <a:spcBef>
                <a:spcPct val="50000"/>
              </a:spcBef>
            </a:pPr>
            <a:r>
              <a:rPr lang="en-US" sz="5200" b="1" i="1"/>
              <a:t>Figure #1</a:t>
            </a:r>
          </a:p>
        </p:txBody>
      </p:sp>
      <p:sp>
        <p:nvSpPr>
          <p:cNvPr id="31" name="Text Box 62"/>
          <p:cNvSpPr txBox="1">
            <a:spLocks noChangeArrowheads="1"/>
          </p:cNvSpPr>
          <p:nvPr/>
        </p:nvSpPr>
        <p:spPr bwMode="auto">
          <a:xfrm>
            <a:off x="21186322" y="15682913"/>
            <a:ext cx="4541762" cy="8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algn="l" defTabSz="3497263">
              <a:defRPr>
                <a:solidFill>
                  <a:schemeClr val="tx1"/>
                </a:solidFill>
                <a:latin typeface="Arial" charset="0"/>
              </a:defRPr>
            </a:lvl1pPr>
            <a:lvl2pPr marL="363538" algn="l" defTabSz="3497263">
              <a:defRPr>
                <a:solidFill>
                  <a:schemeClr val="tx1"/>
                </a:solidFill>
                <a:latin typeface="Arial" charset="0"/>
              </a:defRPr>
            </a:lvl2pPr>
            <a:lvl3pPr marL="728663" algn="l" defTabSz="3497263">
              <a:defRPr>
                <a:solidFill>
                  <a:schemeClr val="tx1"/>
                </a:solidFill>
                <a:latin typeface="Arial" charset="0"/>
              </a:defRPr>
            </a:lvl3pPr>
            <a:lvl4pPr marL="1092200" algn="l" defTabSz="3497263">
              <a:defRPr>
                <a:solidFill>
                  <a:schemeClr val="tx1"/>
                </a:solidFill>
                <a:latin typeface="Arial" charset="0"/>
              </a:defRPr>
            </a:lvl4pPr>
            <a:lvl5pPr marL="1457325" algn="l" defTabSz="3497263">
              <a:defRPr>
                <a:solidFill>
                  <a:schemeClr val="tx1"/>
                </a:solidFill>
                <a:latin typeface="Arial" charset="0"/>
              </a:defRPr>
            </a:lvl5pPr>
            <a:lvl6pPr marL="1914525" defTabSz="3497263" fontAlgn="base">
              <a:spcBef>
                <a:spcPct val="0"/>
              </a:spcBef>
              <a:spcAft>
                <a:spcPct val="0"/>
              </a:spcAft>
              <a:defRPr>
                <a:solidFill>
                  <a:schemeClr val="tx1"/>
                </a:solidFill>
                <a:latin typeface="Arial" charset="0"/>
              </a:defRPr>
            </a:lvl6pPr>
            <a:lvl7pPr marL="2371725" defTabSz="3497263" fontAlgn="base">
              <a:spcBef>
                <a:spcPct val="0"/>
              </a:spcBef>
              <a:spcAft>
                <a:spcPct val="0"/>
              </a:spcAft>
              <a:defRPr>
                <a:solidFill>
                  <a:schemeClr val="tx1"/>
                </a:solidFill>
                <a:latin typeface="Arial" charset="0"/>
              </a:defRPr>
            </a:lvl7pPr>
            <a:lvl8pPr marL="2828925" defTabSz="3497263" fontAlgn="base">
              <a:spcBef>
                <a:spcPct val="0"/>
              </a:spcBef>
              <a:spcAft>
                <a:spcPct val="0"/>
              </a:spcAft>
              <a:defRPr>
                <a:solidFill>
                  <a:schemeClr val="tx1"/>
                </a:solidFill>
                <a:latin typeface="Arial" charset="0"/>
              </a:defRPr>
            </a:lvl8pPr>
            <a:lvl9pPr marL="3286125" defTabSz="3497263" fontAlgn="base">
              <a:spcBef>
                <a:spcPct val="0"/>
              </a:spcBef>
              <a:spcAft>
                <a:spcPct val="0"/>
              </a:spcAft>
              <a:defRPr>
                <a:solidFill>
                  <a:schemeClr val="tx1"/>
                </a:solidFill>
                <a:latin typeface="Arial" charset="0"/>
              </a:defRPr>
            </a:lvl9pPr>
          </a:lstStyle>
          <a:p>
            <a:pPr algn="ctr">
              <a:spcBef>
                <a:spcPct val="50000"/>
              </a:spcBef>
            </a:pPr>
            <a:r>
              <a:rPr lang="en-US" sz="5200" b="1" i="1"/>
              <a:t>Figure #2</a:t>
            </a:r>
          </a:p>
        </p:txBody>
      </p:sp>
      <p:sp>
        <p:nvSpPr>
          <p:cNvPr id="32" name="AutoShape 63"/>
          <p:cNvSpPr>
            <a:spLocks noChangeArrowheads="1"/>
          </p:cNvSpPr>
          <p:nvPr/>
        </p:nvSpPr>
        <p:spPr bwMode="auto">
          <a:xfrm>
            <a:off x="21205977" y="17241838"/>
            <a:ext cx="4195536" cy="4292600"/>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Text Box 64"/>
          <p:cNvSpPr txBox="1">
            <a:spLocks noChangeArrowheads="1"/>
          </p:cNvSpPr>
          <p:nvPr/>
        </p:nvSpPr>
        <p:spPr bwMode="auto">
          <a:xfrm>
            <a:off x="18115643" y="30311725"/>
            <a:ext cx="4541762" cy="8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algn="l" defTabSz="3497263">
              <a:defRPr>
                <a:solidFill>
                  <a:schemeClr val="tx1"/>
                </a:solidFill>
                <a:latin typeface="Arial" charset="0"/>
              </a:defRPr>
            </a:lvl1pPr>
            <a:lvl2pPr marL="363538" algn="l" defTabSz="3497263">
              <a:defRPr>
                <a:solidFill>
                  <a:schemeClr val="tx1"/>
                </a:solidFill>
                <a:latin typeface="Arial" charset="0"/>
              </a:defRPr>
            </a:lvl2pPr>
            <a:lvl3pPr marL="728663" algn="l" defTabSz="3497263">
              <a:defRPr>
                <a:solidFill>
                  <a:schemeClr val="tx1"/>
                </a:solidFill>
                <a:latin typeface="Arial" charset="0"/>
              </a:defRPr>
            </a:lvl3pPr>
            <a:lvl4pPr marL="1092200" algn="l" defTabSz="3497263">
              <a:defRPr>
                <a:solidFill>
                  <a:schemeClr val="tx1"/>
                </a:solidFill>
                <a:latin typeface="Arial" charset="0"/>
              </a:defRPr>
            </a:lvl4pPr>
            <a:lvl5pPr marL="1457325" algn="l" defTabSz="3497263">
              <a:defRPr>
                <a:solidFill>
                  <a:schemeClr val="tx1"/>
                </a:solidFill>
                <a:latin typeface="Arial" charset="0"/>
              </a:defRPr>
            </a:lvl5pPr>
            <a:lvl6pPr marL="1914525" defTabSz="3497263" fontAlgn="base">
              <a:spcBef>
                <a:spcPct val="0"/>
              </a:spcBef>
              <a:spcAft>
                <a:spcPct val="0"/>
              </a:spcAft>
              <a:defRPr>
                <a:solidFill>
                  <a:schemeClr val="tx1"/>
                </a:solidFill>
                <a:latin typeface="Arial" charset="0"/>
              </a:defRPr>
            </a:lvl6pPr>
            <a:lvl7pPr marL="2371725" defTabSz="3497263" fontAlgn="base">
              <a:spcBef>
                <a:spcPct val="0"/>
              </a:spcBef>
              <a:spcAft>
                <a:spcPct val="0"/>
              </a:spcAft>
              <a:defRPr>
                <a:solidFill>
                  <a:schemeClr val="tx1"/>
                </a:solidFill>
                <a:latin typeface="Arial" charset="0"/>
              </a:defRPr>
            </a:lvl7pPr>
            <a:lvl8pPr marL="2828925" defTabSz="3497263" fontAlgn="base">
              <a:spcBef>
                <a:spcPct val="0"/>
              </a:spcBef>
              <a:spcAft>
                <a:spcPct val="0"/>
              </a:spcAft>
              <a:defRPr>
                <a:solidFill>
                  <a:schemeClr val="tx1"/>
                </a:solidFill>
                <a:latin typeface="Arial" charset="0"/>
              </a:defRPr>
            </a:lvl8pPr>
            <a:lvl9pPr marL="3286125" defTabSz="3497263" fontAlgn="base">
              <a:spcBef>
                <a:spcPct val="0"/>
              </a:spcBef>
              <a:spcAft>
                <a:spcPct val="0"/>
              </a:spcAft>
              <a:defRPr>
                <a:solidFill>
                  <a:schemeClr val="tx1"/>
                </a:solidFill>
                <a:latin typeface="Arial" charset="0"/>
              </a:defRPr>
            </a:lvl9pPr>
          </a:lstStyle>
          <a:p>
            <a:pPr algn="ctr">
              <a:spcBef>
                <a:spcPct val="50000"/>
              </a:spcBef>
            </a:pPr>
            <a:r>
              <a:rPr lang="en-US" sz="5200"/>
              <a:t>Bibliography</a:t>
            </a:r>
          </a:p>
        </p:txBody>
      </p:sp>
      <p:sp>
        <p:nvSpPr>
          <p:cNvPr id="34" name="Rectangle 65"/>
          <p:cNvSpPr>
            <a:spLocks noChangeArrowheads="1"/>
          </p:cNvSpPr>
          <p:nvPr/>
        </p:nvSpPr>
        <p:spPr bwMode="auto">
          <a:xfrm>
            <a:off x="15506095" y="16941801"/>
            <a:ext cx="4999870" cy="52609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850" tIns="36425" rIns="72850" bIns="36425" anchor="ctr"/>
          <a:lstStyle/>
          <a:p>
            <a:pPr defTabSz="728663" eaLnBrk="0" hangingPunct="0"/>
            <a:r>
              <a:rPr lang="en-US" sz="3500">
                <a:latin typeface="Times New Roman" pitchFamily="18" charset="0"/>
              </a:rPr>
              <a:t>CHART or PICTURE</a:t>
            </a:r>
          </a:p>
        </p:txBody>
      </p:sp>
      <p:sp>
        <p:nvSpPr>
          <p:cNvPr id="35" name="Text Box 66"/>
          <p:cNvSpPr txBox="1">
            <a:spLocks noChangeArrowheads="1"/>
          </p:cNvSpPr>
          <p:nvPr/>
        </p:nvSpPr>
        <p:spPr bwMode="auto">
          <a:xfrm>
            <a:off x="1186846" y="26166763"/>
            <a:ext cx="11889619" cy="582386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algn="l" defTabSz="488950">
              <a:defRPr>
                <a:solidFill>
                  <a:schemeClr val="tx1"/>
                </a:solidFill>
                <a:latin typeface="Arial" charset="0"/>
              </a:defRPr>
            </a:lvl1pPr>
            <a:lvl2pPr marL="244475" algn="l" defTabSz="488950">
              <a:defRPr>
                <a:solidFill>
                  <a:schemeClr val="tx1"/>
                </a:solidFill>
                <a:latin typeface="Arial" charset="0"/>
              </a:defRPr>
            </a:lvl2pPr>
            <a:lvl3pPr marL="488950" algn="l" defTabSz="488950">
              <a:defRPr>
                <a:solidFill>
                  <a:schemeClr val="tx1"/>
                </a:solidFill>
                <a:latin typeface="Arial" charset="0"/>
              </a:defRPr>
            </a:lvl3pPr>
            <a:lvl4pPr marL="730250" algn="l" defTabSz="488950">
              <a:defRPr>
                <a:solidFill>
                  <a:schemeClr val="tx1"/>
                </a:solidFill>
                <a:latin typeface="Arial" charset="0"/>
              </a:defRPr>
            </a:lvl4pPr>
            <a:lvl5pPr marL="973138" algn="l" defTabSz="488950">
              <a:defRPr>
                <a:solidFill>
                  <a:schemeClr val="tx1"/>
                </a:solidFill>
                <a:latin typeface="Arial" charset="0"/>
              </a:defRPr>
            </a:lvl5pPr>
            <a:lvl6pPr marL="1430338" defTabSz="488950" fontAlgn="base">
              <a:spcBef>
                <a:spcPct val="0"/>
              </a:spcBef>
              <a:spcAft>
                <a:spcPct val="0"/>
              </a:spcAft>
              <a:defRPr>
                <a:solidFill>
                  <a:schemeClr val="tx1"/>
                </a:solidFill>
                <a:latin typeface="Arial" charset="0"/>
              </a:defRPr>
            </a:lvl6pPr>
            <a:lvl7pPr marL="1887538" defTabSz="488950" fontAlgn="base">
              <a:spcBef>
                <a:spcPct val="0"/>
              </a:spcBef>
              <a:spcAft>
                <a:spcPct val="0"/>
              </a:spcAft>
              <a:defRPr>
                <a:solidFill>
                  <a:schemeClr val="tx1"/>
                </a:solidFill>
                <a:latin typeface="Arial" charset="0"/>
              </a:defRPr>
            </a:lvl7pPr>
            <a:lvl8pPr marL="2344738" defTabSz="488950" fontAlgn="base">
              <a:spcBef>
                <a:spcPct val="0"/>
              </a:spcBef>
              <a:spcAft>
                <a:spcPct val="0"/>
              </a:spcAft>
              <a:defRPr>
                <a:solidFill>
                  <a:schemeClr val="tx1"/>
                </a:solidFill>
                <a:latin typeface="Arial" charset="0"/>
              </a:defRPr>
            </a:lvl8pPr>
            <a:lvl9pPr marL="2801938" defTabSz="488950" fontAlgn="base">
              <a:spcBef>
                <a:spcPct val="0"/>
              </a:spcBef>
              <a:spcAft>
                <a:spcPct val="0"/>
              </a:spcAft>
              <a:defRPr>
                <a:solidFill>
                  <a:schemeClr val="tx1"/>
                </a:solidFill>
                <a:latin typeface="Arial" charset="0"/>
              </a:defRPr>
            </a:lvl9pPr>
          </a:lstStyle>
          <a:p>
            <a:pPr eaLnBrk="0" hangingPunct="0">
              <a:lnSpc>
                <a:spcPct val="95000"/>
              </a:lnSpc>
            </a:pPr>
            <a:r>
              <a:rPr 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sz="2500">
              <a:latin typeface="Times New Roman" pitchFamily="18" charset="0"/>
            </a:endParaRPr>
          </a:p>
          <a:p>
            <a:pPr eaLnBrk="0" hangingPunct="0">
              <a:lnSpc>
                <a:spcPct val="95000"/>
              </a:lnSpc>
            </a:pPr>
            <a:r>
              <a:rPr 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500" b="1">
              <a:latin typeface="Times New Roman" pitchFamily="18" charset="0"/>
            </a:endParaRPr>
          </a:p>
          <a:p>
            <a:pPr eaLnBrk="0" hangingPunct="0"/>
            <a:endParaRPr lang="en-US" sz="1900">
              <a:latin typeface="Times New Roman" pitchFamily="18" charset="0"/>
            </a:endParaRPr>
          </a:p>
        </p:txBody>
      </p:sp>
      <p:sp>
        <p:nvSpPr>
          <p:cNvPr id="36" name="Text Box 67"/>
          <p:cNvSpPr txBox="1">
            <a:spLocks noChangeArrowheads="1"/>
          </p:cNvSpPr>
          <p:nvPr/>
        </p:nvSpPr>
        <p:spPr bwMode="auto">
          <a:xfrm>
            <a:off x="14917965" y="31137226"/>
            <a:ext cx="10107083" cy="326547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marL="273050" indent="-273050" algn="l" defTabSz="488950">
              <a:defRPr>
                <a:solidFill>
                  <a:schemeClr val="tx1"/>
                </a:solidFill>
                <a:latin typeface="Arial" charset="0"/>
              </a:defRPr>
            </a:lvl1pPr>
            <a:lvl2pPr marL="517525" indent="-273050" algn="l" defTabSz="488950">
              <a:defRPr>
                <a:solidFill>
                  <a:schemeClr val="tx1"/>
                </a:solidFill>
                <a:latin typeface="Arial" charset="0"/>
              </a:defRPr>
            </a:lvl2pPr>
            <a:lvl3pPr marL="762000" indent="-273050" algn="l" defTabSz="488950">
              <a:defRPr>
                <a:solidFill>
                  <a:schemeClr val="tx1"/>
                </a:solidFill>
                <a:latin typeface="Arial" charset="0"/>
              </a:defRPr>
            </a:lvl3pPr>
            <a:lvl4pPr marL="1003300" indent="-273050" algn="l" defTabSz="488950">
              <a:defRPr>
                <a:solidFill>
                  <a:schemeClr val="tx1"/>
                </a:solidFill>
                <a:latin typeface="Arial" charset="0"/>
              </a:defRPr>
            </a:lvl4pPr>
            <a:lvl5pPr marL="1247775" indent="-274638" algn="l" defTabSz="488950">
              <a:defRPr>
                <a:solidFill>
                  <a:schemeClr val="tx1"/>
                </a:solidFill>
                <a:latin typeface="Arial" charset="0"/>
              </a:defRPr>
            </a:lvl5pPr>
            <a:lvl6pPr marL="1704975" indent="-274638" defTabSz="488950" fontAlgn="base">
              <a:spcBef>
                <a:spcPct val="0"/>
              </a:spcBef>
              <a:spcAft>
                <a:spcPct val="0"/>
              </a:spcAft>
              <a:defRPr>
                <a:solidFill>
                  <a:schemeClr val="tx1"/>
                </a:solidFill>
                <a:latin typeface="Arial" charset="0"/>
              </a:defRPr>
            </a:lvl6pPr>
            <a:lvl7pPr marL="2162175" indent="-274638" defTabSz="488950" fontAlgn="base">
              <a:spcBef>
                <a:spcPct val="0"/>
              </a:spcBef>
              <a:spcAft>
                <a:spcPct val="0"/>
              </a:spcAft>
              <a:defRPr>
                <a:solidFill>
                  <a:schemeClr val="tx1"/>
                </a:solidFill>
                <a:latin typeface="Arial" charset="0"/>
              </a:defRPr>
            </a:lvl7pPr>
            <a:lvl8pPr marL="2619375" indent="-274638" defTabSz="488950" fontAlgn="base">
              <a:spcBef>
                <a:spcPct val="0"/>
              </a:spcBef>
              <a:spcAft>
                <a:spcPct val="0"/>
              </a:spcAft>
              <a:defRPr>
                <a:solidFill>
                  <a:schemeClr val="tx1"/>
                </a:solidFill>
                <a:latin typeface="Arial" charset="0"/>
              </a:defRPr>
            </a:lvl8pPr>
            <a:lvl9pPr marL="3076575" indent="-274638" defTabSz="488950" fontAlgn="base">
              <a:spcBef>
                <a:spcPct val="0"/>
              </a:spcBef>
              <a:spcAft>
                <a:spcPct val="0"/>
              </a:spcAft>
              <a:defRPr>
                <a:solidFill>
                  <a:schemeClr val="tx1"/>
                </a:solidFill>
                <a:latin typeface="Arial" charset="0"/>
              </a:defRPr>
            </a:lvl9pPr>
          </a:lstStyle>
          <a:p>
            <a:pPr eaLnBrk="0" hangingPunct="0">
              <a:lnSpc>
                <a:spcPct val="95000"/>
              </a:lnSpc>
            </a:pPr>
            <a:endParaRPr lang="en-US" sz="2200" b="1" u="sng">
              <a:latin typeface="Times New Roman" pitchFamily="18" charset="0"/>
            </a:endParaRPr>
          </a:p>
          <a:p>
            <a:pPr eaLnBrk="0" hangingPunct="0">
              <a:lnSpc>
                <a:spcPct val="95000"/>
              </a:lnSpc>
              <a:buFontTx/>
              <a:buAutoNum type="arabicPeriod"/>
            </a:pPr>
            <a:r>
              <a:rPr lang="en-US" sz="22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sz="22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sz="22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sz="22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sz="2200" b="1">
              <a:latin typeface="Times New Roman" pitchFamily="18" charset="0"/>
            </a:endParaRPr>
          </a:p>
        </p:txBody>
      </p:sp>
      <p:sp>
        <p:nvSpPr>
          <p:cNvPr id="37" name="Text Box 68"/>
          <p:cNvSpPr txBox="1">
            <a:spLocks noChangeArrowheads="1"/>
          </p:cNvSpPr>
          <p:nvPr/>
        </p:nvSpPr>
        <p:spPr bwMode="auto">
          <a:xfrm>
            <a:off x="14663965" y="8531226"/>
            <a:ext cx="11531297" cy="654021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algn="l" defTabSz="488950">
              <a:defRPr>
                <a:solidFill>
                  <a:schemeClr val="tx1"/>
                </a:solidFill>
                <a:latin typeface="Arial" charset="0"/>
              </a:defRPr>
            </a:lvl1pPr>
            <a:lvl2pPr marL="244475" algn="l" defTabSz="488950">
              <a:defRPr>
                <a:solidFill>
                  <a:schemeClr val="tx1"/>
                </a:solidFill>
                <a:latin typeface="Arial" charset="0"/>
              </a:defRPr>
            </a:lvl2pPr>
            <a:lvl3pPr marL="488950" algn="l" defTabSz="488950">
              <a:defRPr>
                <a:solidFill>
                  <a:schemeClr val="tx1"/>
                </a:solidFill>
                <a:latin typeface="Arial" charset="0"/>
              </a:defRPr>
            </a:lvl3pPr>
            <a:lvl4pPr marL="730250" algn="l" defTabSz="488950">
              <a:defRPr>
                <a:solidFill>
                  <a:schemeClr val="tx1"/>
                </a:solidFill>
                <a:latin typeface="Arial" charset="0"/>
              </a:defRPr>
            </a:lvl4pPr>
            <a:lvl5pPr marL="973138" algn="l" defTabSz="488950">
              <a:defRPr>
                <a:solidFill>
                  <a:schemeClr val="tx1"/>
                </a:solidFill>
                <a:latin typeface="Arial" charset="0"/>
              </a:defRPr>
            </a:lvl5pPr>
            <a:lvl6pPr marL="1430338" defTabSz="488950" fontAlgn="base">
              <a:spcBef>
                <a:spcPct val="0"/>
              </a:spcBef>
              <a:spcAft>
                <a:spcPct val="0"/>
              </a:spcAft>
              <a:defRPr>
                <a:solidFill>
                  <a:schemeClr val="tx1"/>
                </a:solidFill>
                <a:latin typeface="Arial" charset="0"/>
              </a:defRPr>
            </a:lvl6pPr>
            <a:lvl7pPr marL="1887538" defTabSz="488950" fontAlgn="base">
              <a:spcBef>
                <a:spcPct val="0"/>
              </a:spcBef>
              <a:spcAft>
                <a:spcPct val="0"/>
              </a:spcAft>
              <a:defRPr>
                <a:solidFill>
                  <a:schemeClr val="tx1"/>
                </a:solidFill>
                <a:latin typeface="Arial" charset="0"/>
              </a:defRPr>
            </a:lvl7pPr>
            <a:lvl8pPr marL="2344738" defTabSz="488950" fontAlgn="base">
              <a:spcBef>
                <a:spcPct val="0"/>
              </a:spcBef>
              <a:spcAft>
                <a:spcPct val="0"/>
              </a:spcAft>
              <a:defRPr>
                <a:solidFill>
                  <a:schemeClr val="tx1"/>
                </a:solidFill>
                <a:latin typeface="Arial" charset="0"/>
              </a:defRPr>
            </a:lvl8pPr>
            <a:lvl9pPr marL="2801938" defTabSz="488950" fontAlgn="base">
              <a:spcBef>
                <a:spcPct val="0"/>
              </a:spcBef>
              <a:spcAft>
                <a:spcPct val="0"/>
              </a:spcAft>
              <a:defRPr>
                <a:solidFill>
                  <a:schemeClr val="tx1"/>
                </a:solidFill>
                <a:latin typeface="Arial" charset="0"/>
              </a:defRPr>
            </a:lvl9pPr>
          </a:lstStyle>
          <a:p>
            <a:pPr eaLnBrk="0" hangingPunct="0">
              <a:lnSpc>
                <a:spcPct val="95000"/>
              </a:lnSpc>
            </a:pPr>
            <a:r>
              <a:rPr 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sz="2500">
              <a:latin typeface="Times New Roman" pitchFamily="18" charset="0"/>
            </a:endParaRPr>
          </a:p>
          <a:p>
            <a:pPr eaLnBrk="0" hangingPunct="0">
              <a:lnSpc>
                <a:spcPct val="95000"/>
              </a:lnSpc>
            </a:pPr>
            <a:r>
              <a:rPr 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500" b="1">
              <a:latin typeface="Times New Roman" pitchFamily="18" charset="0"/>
            </a:endParaRPr>
          </a:p>
          <a:p>
            <a:pPr eaLnBrk="0" hangingPunct="0">
              <a:lnSpc>
                <a:spcPct val="95000"/>
              </a:lnSpc>
            </a:pPr>
            <a:endParaRPr lang="en-US" sz="1900">
              <a:latin typeface="Times New Roman" pitchFamily="18" charset="0"/>
            </a:endParaRPr>
          </a:p>
        </p:txBody>
      </p:sp>
      <p:sp>
        <p:nvSpPr>
          <p:cNvPr id="38" name="Text Box 69"/>
          <p:cNvSpPr txBox="1">
            <a:spLocks noChangeArrowheads="1"/>
          </p:cNvSpPr>
          <p:nvPr/>
        </p:nvSpPr>
        <p:spPr bwMode="auto">
          <a:xfrm>
            <a:off x="14642799" y="24609425"/>
            <a:ext cx="11703654" cy="510751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algn="l" defTabSz="488950">
              <a:defRPr>
                <a:solidFill>
                  <a:schemeClr val="tx1"/>
                </a:solidFill>
                <a:latin typeface="Arial" charset="0"/>
              </a:defRPr>
            </a:lvl1pPr>
            <a:lvl2pPr marL="244475" algn="l" defTabSz="488950">
              <a:defRPr>
                <a:solidFill>
                  <a:schemeClr val="tx1"/>
                </a:solidFill>
                <a:latin typeface="Arial" charset="0"/>
              </a:defRPr>
            </a:lvl2pPr>
            <a:lvl3pPr marL="488950" algn="l" defTabSz="488950">
              <a:defRPr>
                <a:solidFill>
                  <a:schemeClr val="tx1"/>
                </a:solidFill>
                <a:latin typeface="Arial" charset="0"/>
              </a:defRPr>
            </a:lvl3pPr>
            <a:lvl4pPr marL="730250" algn="l" defTabSz="488950">
              <a:defRPr>
                <a:solidFill>
                  <a:schemeClr val="tx1"/>
                </a:solidFill>
                <a:latin typeface="Arial" charset="0"/>
              </a:defRPr>
            </a:lvl4pPr>
            <a:lvl5pPr marL="973138" algn="l" defTabSz="488950">
              <a:defRPr>
                <a:solidFill>
                  <a:schemeClr val="tx1"/>
                </a:solidFill>
                <a:latin typeface="Arial" charset="0"/>
              </a:defRPr>
            </a:lvl5pPr>
            <a:lvl6pPr marL="1430338" defTabSz="488950" fontAlgn="base">
              <a:spcBef>
                <a:spcPct val="0"/>
              </a:spcBef>
              <a:spcAft>
                <a:spcPct val="0"/>
              </a:spcAft>
              <a:defRPr>
                <a:solidFill>
                  <a:schemeClr val="tx1"/>
                </a:solidFill>
                <a:latin typeface="Arial" charset="0"/>
              </a:defRPr>
            </a:lvl6pPr>
            <a:lvl7pPr marL="1887538" defTabSz="488950" fontAlgn="base">
              <a:spcBef>
                <a:spcPct val="0"/>
              </a:spcBef>
              <a:spcAft>
                <a:spcPct val="0"/>
              </a:spcAft>
              <a:defRPr>
                <a:solidFill>
                  <a:schemeClr val="tx1"/>
                </a:solidFill>
                <a:latin typeface="Arial" charset="0"/>
              </a:defRPr>
            </a:lvl7pPr>
            <a:lvl8pPr marL="2344738" defTabSz="488950" fontAlgn="base">
              <a:spcBef>
                <a:spcPct val="0"/>
              </a:spcBef>
              <a:spcAft>
                <a:spcPct val="0"/>
              </a:spcAft>
              <a:defRPr>
                <a:solidFill>
                  <a:schemeClr val="tx1"/>
                </a:solidFill>
                <a:latin typeface="Arial" charset="0"/>
              </a:defRPr>
            </a:lvl8pPr>
            <a:lvl9pPr marL="2801938" defTabSz="488950" fontAlgn="base">
              <a:spcBef>
                <a:spcPct val="0"/>
              </a:spcBef>
              <a:spcAft>
                <a:spcPct val="0"/>
              </a:spcAft>
              <a:defRPr>
                <a:solidFill>
                  <a:schemeClr val="tx1"/>
                </a:solidFill>
                <a:latin typeface="Arial" charset="0"/>
              </a:defRPr>
            </a:lvl9pPr>
          </a:lstStyle>
          <a:p>
            <a:pPr eaLnBrk="0" hangingPunct="0">
              <a:lnSpc>
                <a:spcPct val="95000"/>
              </a:lnSpc>
            </a:pPr>
            <a:r>
              <a:rPr 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sz="2200">
              <a:latin typeface="Times New Roman" pitchFamily="18" charset="0"/>
            </a:endParaRPr>
          </a:p>
          <a:p>
            <a:pPr eaLnBrk="0" hangingPunct="0">
              <a:lnSpc>
                <a:spcPct val="95000"/>
              </a:lnSpc>
            </a:pPr>
            <a:r>
              <a:rPr 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200" b="1">
              <a:latin typeface="Times New Roman" pitchFamily="18" charset="0"/>
            </a:endParaRPr>
          </a:p>
          <a:p>
            <a:pPr eaLnBrk="0" hangingPunct="0">
              <a:lnSpc>
                <a:spcPct val="95000"/>
              </a:lnSpc>
            </a:pPr>
            <a:endParaRPr lang="en-US" sz="1600">
              <a:latin typeface="Times New Roman" pitchFamily="18" charset="0"/>
            </a:endParaRPr>
          </a:p>
        </p:txBody>
      </p:sp>
      <p:sp>
        <p:nvSpPr>
          <p:cNvPr id="39" name="Text Box 70"/>
          <p:cNvSpPr txBox="1">
            <a:spLocks noChangeArrowheads="1"/>
          </p:cNvSpPr>
          <p:nvPr/>
        </p:nvSpPr>
        <p:spPr bwMode="auto">
          <a:xfrm>
            <a:off x="4321024" y="7170738"/>
            <a:ext cx="5376333" cy="113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algn="l" defTabSz="3497263">
              <a:defRPr>
                <a:solidFill>
                  <a:schemeClr val="tx1"/>
                </a:solidFill>
                <a:latin typeface="Arial" charset="0"/>
              </a:defRPr>
            </a:lvl1pPr>
            <a:lvl2pPr marL="363538" algn="l" defTabSz="3497263">
              <a:defRPr>
                <a:solidFill>
                  <a:schemeClr val="tx1"/>
                </a:solidFill>
                <a:latin typeface="Arial" charset="0"/>
              </a:defRPr>
            </a:lvl2pPr>
            <a:lvl3pPr marL="728663" algn="l" defTabSz="3497263">
              <a:defRPr>
                <a:solidFill>
                  <a:schemeClr val="tx1"/>
                </a:solidFill>
                <a:latin typeface="Arial" charset="0"/>
              </a:defRPr>
            </a:lvl3pPr>
            <a:lvl4pPr marL="1092200" algn="l" defTabSz="3497263">
              <a:defRPr>
                <a:solidFill>
                  <a:schemeClr val="tx1"/>
                </a:solidFill>
                <a:latin typeface="Arial" charset="0"/>
              </a:defRPr>
            </a:lvl4pPr>
            <a:lvl5pPr marL="1457325" algn="l" defTabSz="3497263">
              <a:defRPr>
                <a:solidFill>
                  <a:schemeClr val="tx1"/>
                </a:solidFill>
                <a:latin typeface="Arial" charset="0"/>
              </a:defRPr>
            </a:lvl5pPr>
            <a:lvl6pPr marL="1914525" defTabSz="3497263" fontAlgn="base">
              <a:spcBef>
                <a:spcPct val="0"/>
              </a:spcBef>
              <a:spcAft>
                <a:spcPct val="0"/>
              </a:spcAft>
              <a:defRPr>
                <a:solidFill>
                  <a:schemeClr val="tx1"/>
                </a:solidFill>
                <a:latin typeface="Arial" charset="0"/>
              </a:defRPr>
            </a:lvl6pPr>
            <a:lvl7pPr marL="2371725" defTabSz="3497263" fontAlgn="base">
              <a:spcBef>
                <a:spcPct val="0"/>
              </a:spcBef>
              <a:spcAft>
                <a:spcPct val="0"/>
              </a:spcAft>
              <a:defRPr>
                <a:solidFill>
                  <a:schemeClr val="tx1"/>
                </a:solidFill>
                <a:latin typeface="Arial" charset="0"/>
              </a:defRPr>
            </a:lvl7pPr>
            <a:lvl8pPr marL="2828925" defTabSz="3497263" fontAlgn="base">
              <a:spcBef>
                <a:spcPct val="0"/>
              </a:spcBef>
              <a:spcAft>
                <a:spcPct val="0"/>
              </a:spcAft>
              <a:defRPr>
                <a:solidFill>
                  <a:schemeClr val="tx1"/>
                </a:solidFill>
                <a:latin typeface="Arial" charset="0"/>
              </a:defRPr>
            </a:lvl8pPr>
            <a:lvl9pPr marL="3286125" defTabSz="3497263" fontAlgn="base">
              <a:spcBef>
                <a:spcPct val="0"/>
              </a:spcBef>
              <a:spcAft>
                <a:spcPct val="0"/>
              </a:spcAft>
              <a:defRPr>
                <a:solidFill>
                  <a:schemeClr val="tx1"/>
                </a:solidFill>
                <a:latin typeface="Arial" charset="0"/>
              </a:defRPr>
            </a:lvl9pPr>
          </a:lstStyle>
          <a:p>
            <a:pPr algn="ctr">
              <a:spcBef>
                <a:spcPct val="50000"/>
              </a:spcBef>
            </a:pPr>
            <a:r>
              <a:rPr lang="en-US" b="1"/>
              <a:t>Introduction</a:t>
            </a:r>
          </a:p>
        </p:txBody>
      </p:sp>
      <p:sp>
        <p:nvSpPr>
          <p:cNvPr id="40" name="Text Box 71"/>
          <p:cNvSpPr txBox="1">
            <a:spLocks noChangeArrowheads="1"/>
          </p:cNvSpPr>
          <p:nvPr/>
        </p:nvSpPr>
        <p:spPr bwMode="auto">
          <a:xfrm>
            <a:off x="17944798" y="7170738"/>
            <a:ext cx="5376333" cy="113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algn="l" defTabSz="3497263">
              <a:defRPr>
                <a:solidFill>
                  <a:schemeClr val="tx1"/>
                </a:solidFill>
                <a:latin typeface="Arial" charset="0"/>
              </a:defRPr>
            </a:lvl1pPr>
            <a:lvl2pPr marL="363538" algn="l" defTabSz="3497263">
              <a:defRPr>
                <a:solidFill>
                  <a:schemeClr val="tx1"/>
                </a:solidFill>
                <a:latin typeface="Arial" charset="0"/>
              </a:defRPr>
            </a:lvl2pPr>
            <a:lvl3pPr marL="728663" algn="l" defTabSz="3497263">
              <a:defRPr>
                <a:solidFill>
                  <a:schemeClr val="tx1"/>
                </a:solidFill>
                <a:latin typeface="Arial" charset="0"/>
              </a:defRPr>
            </a:lvl3pPr>
            <a:lvl4pPr marL="1092200" algn="l" defTabSz="3497263">
              <a:defRPr>
                <a:solidFill>
                  <a:schemeClr val="tx1"/>
                </a:solidFill>
                <a:latin typeface="Arial" charset="0"/>
              </a:defRPr>
            </a:lvl4pPr>
            <a:lvl5pPr marL="1457325" algn="l" defTabSz="3497263">
              <a:defRPr>
                <a:solidFill>
                  <a:schemeClr val="tx1"/>
                </a:solidFill>
                <a:latin typeface="Arial" charset="0"/>
              </a:defRPr>
            </a:lvl5pPr>
            <a:lvl6pPr marL="1914525" defTabSz="3497263" fontAlgn="base">
              <a:spcBef>
                <a:spcPct val="0"/>
              </a:spcBef>
              <a:spcAft>
                <a:spcPct val="0"/>
              </a:spcAft>
              <a:defRPr>
                <a:solidFill>
                  <a:schemeClr val="tx1"/>
                </a:solidFill>
                <a:latin typeface="Arial" charset="0"/>
              </a:defRPr>
            </a:lvl6pPr>
            <a:lvl7pPr marL="2371725" defTabSz="3497263" fontAlgn="base">
              <a:spcBef>
                <a:spcPct val="0"/>
              </a:spcBef>
              <a:spcAft>
                <a:spcPct val="0"/>
              </a:spcAft>
              <a:defRPr>
                <a:solidFill>
                  <a:schemeClr val="tx1"/>
                </a:solidFill>
                <a:latin typeface="Arial" charset="0"/>
              </a:defRPr>
            </a:lvl7pPr>
            <a:lvl8pPr marL="2828925" defTabSz="3497263" fontAlgn="base">
              <a:spcBef>
                <a:spcPct val="0"/>
              </a:spcBef>
              <a:spcAft>
                <a:spcPct val="0"/>
              </a:spcAft>
              <a:defRPr>
                <a:solidFill>
                  <a:schemeClr val="tx1"/>
                </a:solidFill>
                <a:latin typeface="Arial" charset="0"/>
              </a:defRPr>
            </a:lvl8pPr>
            <a:lvl9pPr marL="3286125" defTabSz="3497263" fontAlgn="base">
              <a:spcBef>
                <a:spcPct val="0"/>
              </a:spcBef>
              <a:spcAft>
                <a:spcPct val="0"/>
              </a:spcAft>
              <a:defRPr>
                <a:solidFill>
                  <a:schemeClr val="tx1"/>
                </a:solidFill>
                <a:latin typeface="Arial" charset="0"/>
              </a:defRPr>
            </a:lvl9pPr>
          </a:lstStyle>
          <a:p>
            <a:pPr algn="ctr">
              <a:spcBef>
                <a:spcPct val="50000"/>
              </a:spcBef>
            </a:pPr>
            <a:r>
              <a:rPr lang="en-US" b="1"/>
              <a:t>Results</a:t>
            </a:r>
          </a:p>
        </p:txBody>
      </p:sp>
      <p:sp>
        <p:nvSpPr>
          <p:cNvPr id="41" name="Text Box 72"/>
          <p:cNvSpPr txBox="1">
            <a:spLocks noChangeArrowheads="1"/>
          </p:cNvSpPr>
          <p:nvPr/>
        </p:nvSpPr>
        <p:spPr bwMode="auto">
          <a:xfrm>
            <a:off x="22249191" y="2447925"/>
            <a:ext cx="2792489" cy="1643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algn="l" defTabSz="3497263">
              <a:defRPr>
                <a:solidFill>
                  <a:schemeClr val="tx1"/>
                </a:solidFill>
                <a:latin typeface="Arial" charset="0"/>
              </a:defRPr>
            </a:lvl1pPr>
            <a:lvl2pPr marL="363538" algn="l" defTabSz="3497263">
              <a:defRPr>
                <a:solidFill>
                  <a:schemeClr val="tx1"/>
                </a:solidFill>
                <a:latin typeface="Arial" charset="0"/>
              </a:defRPr>
            </a:lvl2pPr>
            <a:lvl3pPr marL="728663" algn="l" defTabSz="3497263">
              <a:defRPr>
                <a:solidFill>
                  <a:schemeClr val="tx1"/>
                </a:solidFill>
                <a:latin typeface="Arial" charset="0"/>
              </a:defRPr>
            </a:lvl3pPr>
            <a:lvl4pPr marL="1092200" algn="l" defTabSz="3497263">
              <a:defRPr>
                <a:solidFill>
                  <a:schemeClr val="tx1"/>
                </a:solidFill>
                <a:latin typeface="Arial" charset="0"/>
              </a:defRPr>
            </a:lvl4pPr>
            <a:lvl5pPr marL="1457325" algn="l" defTabSz="3497263">
              <a:defRPr>
                <a:solidFill>
                  <a:schemeClr val="tx1"/>
                </a:solidFill>
                <a:latin typeface="Arial" charset="0"/>
              </a:defRPr>
            </a:lvl5pPr>
            <a:lvl6pPr marL="1914525" defTabSz="3497263" fontAlgn="base">
              <a:spcBef>
                <a:spcPct val="0"/>
              </a:spcBef>
              <a:spcAft>
                <a:spcPct val="0"/>
              </a:spcAft>
              <a:defRPr>
                <a:solidFill>
                  <a:schemeClr val="tx1"/>
                </a:solidFill>
                <a:latin typeface="Arial" charset="0"/>
              </a:defRPr>
            </a:lvl6pPr>
            <a:lvl7pPr marL="2371725" defTabSz="3497263" fontAlgn="base">
              <a:spcBef>
                <a:spcPct val="0"/>
              </a:spcBef>
              <a:spcAft>
                <a:spcPct val="0"/>
              </a:spcAft>
              <a:defRPr>
                <a:solidFill>
                  <a:schemeClr val="tx1"/>
                </a:solidFill>
                <a:latin typeface="Arial" charset="0"/>
              </a:defRPr>
            </a:lvl7pPr>
            <a:lvl8pPr marL="2828925" defTabSz="3497263" fontAlgn="base">
              <a:spcBef>
                <a:spcPct val="0"/>
              </a:spcBef>
              <a:spcAft>
                <a:spcPct val="0"/>
              </a:spcAft>
              <a:defRPr>
                <a:solidFill>
                  <a:schemeClr val="tx1"/>
                </a:solidFill>
                <a:latin typeface="Arial" charset="0"/>
              </a:defRPr>
            </a:lvl8pPr>
            <a:lvl9pPr marL="3286125" defTabSz="3497263" fontAlgn="base">
              <a:spcBef>
                <a:spcPct val="0"/>
              </a:spcBef>
              <a:spcAft>
                <a:spcPct val="0"/>
              </a:spcAft>
              <a:defRPr>
                <a:solidFill>
                  <a:schemeClr val="tx1"/>
                </a:solidFill>
                <a:latin typeface="Arial" charset="0"/>
              </a:defRPr>
            </a:lvl9pPr>
          </a:lstStyle>
          <a:p>
            <a:pPr algn="ctr">
              <a:spcBef>
                <a:spcPct val="50000"/>
              </a:spcBef>
            </a:pPr>
            <a:r>
              <a:rPr lang="en-US" b="1"/>
              <a:t>Logo</a:t>
            </a:r>
          </a:p>
          <a:p>
            <a:pPr algn="ctr">
              <a:spcBef>
                <a:spcPct val="50000"/>
              </a:spcBef>
            </a:pPr>
            <a:endParaRPr lang="en-US" sz="22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sz="6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sz="6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605</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X5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70x100 cm vertical poster template</dc:title>
  <dc:creator>Ethan Shulda</dc:creator>
  <dc:description>©MegaPrint Inc. 2009</dc:description>
  <cp:lastModifiedBy>Jay Buckley</cp:lastModifiedBy>
  <cp:revision>31</cp:revision>
  <dcterms:created xsi:type="dcterms:W3CDTF">2008-12-04T00:20:37Z</dcterms:created>
  <dcterms:modified xsi:type="dcterms:W3CDTF">2013-08-19T13:13:32Z</dcterms:modified>
</cp:coreProperties>
</file>