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8803600" cy="35999738"/>
  <p:notesSz cx="6715125" cy="9239250"/>
  <p:defaultTextStyle>
    <a:defPPr>
      <a:defRPr lang="en-US"/>
    </a:defPPr>
    <a:lvl1pPr algn="ctr" rtl="0" fontAlgn="base">
      <a:spcBef>
        <a:spcPct val="0"/>
      </a:spcBef>
      <a:spcAft>
        <a:spcPct val="0"/>
      </a:spcAft>
      <a:defRPr sz="6900" kern="1200">
        <a:solidFill>
          <a:schemeClr val="tx1"/>
        </a:solidFill>
        <a:latin typeface="Arial" charset="0"/>
        <a:ea typeface="+mn-ea"/>
        <a:cs typeface="+mn-cs"/>
      </a:defRPr>
    </a:lvl1pPr>
    <a:lvl2pPr marL="457200" algn="ctr" rtl="0" fontAlgn="base">
      <a:spcBef>
        <a:spcPct val="0"/>
      </a:spcBef>
      <a:spcAft>
        <a:spcPct val="0"/>
      </a:spcAft>
      <a:defRPr sz="6900" kern="1200">
        <a:solidFill>
          <a:schemeClr val="tx1"/>
        </a:solidFill>
        <a:latin typeface="Arial" charset="0"/>
        <a:ea typeface="+mn-ea"/>
        <a:cs typeface="+mn-cs"/>
      </a:defRPr>
    </a:lvl2pPr>
    <a:lvl3pPr marL="914400" algn="ctr" rtl="0" fontAlgn="base">
      <a:spcBef>
        <a:spcPct val="0"/>
      </a:spcBef>
      <a:spcAft>
        <a:spcPct val="0"/>
      </a:spcAft>
      <a:defRPr sz="6900" kern="1200">
        <a:solidFill>
          <a:schemeClr val="tx1"/>
        </a:solidFill>
        <a:latin typeface="Arial" charset="0"/>
        <a:ea typeface="+mn-ea"/>
        <a:cs typeface="+mn-cs"/>
      </a:defRPr>
    </a:lvl3pPr>
    <a:lvl4pPr marL="1371600" algn="ctr" rtl="0" fontAlgn="base">
      <a:spcBef>
        <a:spcPct val="0"/>
      </a:spcBef>
      <a:spcAft>
        <a:spcPct val="0"/>
      </a:spcAft>
      <a:defRPr sz="6900" kern="1200">
        <a:solidFill>
          <a:schemeClr val="tx1"/>
        </a:solidFill>
        <a:latin typeface="Arial" charset="0"/>
        <a:ea typeface="+mn-ea"/>
        <a:cs typeface="+mn-cs"/>
      </a:defRPr>
    </a:lvl4pPr>
    <a:lvl5pPr marL="1828800" algn="ctr" rtl="0" fontAlgn="base">
      <a:spcBef>
        <a:spcPct val="0"/>
      </a:spcBef>
      <a:spcAft>
        <a:spcPct val="0"/>
      </a:spcAft>
      <a:defRPr sz="6900" kern="1200">
        <a:solidFill>
          <a:schemeClr val="tx1"/>
        </a:solidFill>
        <a:latin typeface="Arial" charset="0"/>
        <a:ea typeface="+mn-ea"/>
        <a:cs typeface="+mn-cs"/>
      </a:defRPr>
    </a:lvl5pPr>
    <a:lvl6pPr marL="2286000" algn="l" defTabSz="914400" rtl="0" eaLnBrk="1" latinLnBrk="0" hangingPunct="1">
      <a:defRPr sz="6900" kern="1200">
        <a:solidFill>
          <a:schemeClr val="tx1"/>
        </a:solidFill>
        <a:latin typeface="Arial" charset="0"/>
        <a:ea typeface="+mn-ea"/>
        <a:cs typeface="+mn-cs"/>
      </a:defRPr>
    </a:lvl6pPr>
    <a:lvl7pPr marL="2743200" algn="l" defTabSz="914400" rtl="0" eaLnBrk="1" latinLnBrk="0" hangingPunct="1">
      <a:defRPr sz="6900" kern="1200">
        <a:solidFill>
          <a:schemeClr val="tx1"/>
        </a:solidFill>
        <a:latin typeface="Arial" charset="0"/>
        <a:ea typeface="+mn-ea"/>
        <a:cs typeface="+mn-cs"/>
      </a:defRPr>
    </a:lvl7pPr>
    <a:lvl8pPr marL="3200400" algn="l" defTabSz="914400" rtl="0" eaLnBrk="1" latinLnBrk="0" hangingPunct="1">
      <a:defRPr sz="6900" kern="1200">
        <a:solidFill>
          <a:schemeClr val="tx1"/>
        </a:solidFill>
        <a:latin typeface="Arial" charset="0"/>
        <a:ea typeface="+mn-ea"/>
        <a:cs typeface="+mn-cs"/>
      </a:defRPr>
    </a:lvl8pPr>
    <a:lvl9pPr marL="3657600" algn="l" defTabSz="914400" rtl="0" eaLnBrk="1" latinLnBrk="0" hangingPunct="1">
      <a:defRPr sz="69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howGuides="1">
      <p:cViewPr varScale="1">
        <p:scale>
          <a:sx n="16" d="100"/>
          <a:sy n="16" d="100"/>
        </p:scale>
        <p:origin x="-1982" y="-91"/>
      </p:cViewPr>
      <p:guideLst>
        <p:guide orient="horz" pos="5225"/>
        <p:guide orient="horz" pos="22086"/>
        <p:guide orient="horz" pos="2349"/>
        <p:guide pos="9713"/>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3076" name="Rectangle 4"/>
          <p:cNvSpPr>
            <a:spLocks noRot="1" noChangeArrowheads="1" noTextEdit="1"/>
          </p:cNvSpPr>
          <p:nvPr>
            <p:ph type="sldImg" idx="2"/>
          </p:nvPr>
        </p:nvSpPr>
        <p:spPr bwMode="auto">
          <a:xfrm>
            <a:off x="1973263" y="692150"/>
            <a:ext cx="2770187" cy="34655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0F9D219A-EC9A-4A78-8800-08CB91363FE9}" type="slidenum">
              <a:rPr lang="en-US" altLang="en-US"/>
              <a:pPr>
                <a:defRPr/>
              </a:pPr>
              <a:t>‹#›</a:t>
            </a:fld>
            <a:endParaRPr lang="en-US" altLang="en-US"/>
          </a:p>
        </p:txBody>
      </p:sp>
    </p:spTree>
    <p:extLst>
      <p:ext uri="{BB962C8B-B14F-4D97-AF65-F5344CB8AC3E}">
        <p14:creationId xmlns:p14="http://schemas.microsoft.com/office/powerpoint/2010/main" val="149218048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6900">
                <a:solidFill>
                  <a:schemeClr val="tx1"/>
                </a:solidFill>
                <a:latin typeface="Arial" charset="0"/>
              </a:defRPr>
            </a:lvl1pPr>
            <a:lvl2pPr marL="742950" indent="-285750" eaLnBrk="0" hangingPunct="0">
              <a:defRPr sz="6900">
                <a:solidFill>
                  <a:schemeClr val="tx1"/>
                </a:solidFill>
                <a:latin typeface="Arial" charset="0"/>
              </a:defRPr>
            </a:lvl2pPr>
            <a:lvl3pPr marL="1143000" indent="-228600" eaLnBrk="0" hangingPunct="0">
              <a:defRPr sz="6900">
                <a:solidFill>
                  <a:schemeClr val="tx1"/>
                </a:solidFill>
                <a:latin typeface="Arial" charset="0"/>
              </a:defRPr>
            </a:lvl3pPr>
            <a:lvl4pPr marL="1600200" indent="-228600" eaLnBrk="0" hangingPunct="0">
              <a:defRPr sz="6900">
                <a:solidFill>
                  <a:schemeClr val="tx1"/>
                </a:solidFill>
                <a:latin typeface="Arial" charset="0"/>
              </a:defRPr>
            </a:lvl4pPr>
            <a:lvl5pPr marL="2057400" indent="-228600" eaLnBrk="0" hangingPunct="0">
              <a:defRPr sz="6900">
                <a:solidFill>
                  <a:schemeClr val="tx1"/>
                </a:solidFill>
                <a:latin typeface="Arial" charset="0"/>
              </a:defRPr>
            </a:lvl5pPr>
            <a:lvl6pPr marL="2514600" indent="-228600" algn="ctr" eaLnBrk="0" fontAlgn="base" hangingPunct="0">
              <a:spcBef>
                <a:spcPct val="0"/>
              </a:spcBef>
              <a:spcAft>
                <a:spcPct val="0"/>
              </a:spcAft>
              <a:defRPr sz="6900">
                <a:solidFill>
                  <a:schemeClr val="tx1"/>
                </a:solidFill>
                <a:latin typeface="Arial" charset="0"/>
              </a:defRPr>
            </a:lvl6pPr>
            <a:lvl7pPr marL="2971800" indent="-228600" algn="ctr" eaLnBrk="0" fontAlgn="base" hangingPunct="0">
              <a:spcBef>
                <a:spcPct val="0"/>
              </a:spcBef>
              <a:spcAft>
                <a:spcPct val="0"/>
              </a:spcAft>
              <a:defRPr sz="6900">
                <a:solidFill>
                  <a:schemeClr val="tx1"/>
                </a:solidFill>
                <a:latin typeface="Arial" charset="0"/>
              </a:defRPr>
            </a:lvl7pPr>
            <a:lvl8pPr marL="3429000" indent="-228600" algn="ctr" eaLnBrk="0" fontAlgn="base" hangingPunct="0">
              <a:spcBef>
                <a:spcPct val="0"/>
              </a:spcBef>
              <a:spcAft>
                <a:spcPct val="0"/>
              </a:spcAft>
              <a:defRPr sz="6900">
                <a:solidFill>
                  <a:schemeClr val="tx1"/>
                </a:solidFill>
                <a:latin typeface="Arial" charset="0"/>
              </a:defRPr>
            </a:lvl8pPr>
            <a:lvl9pPr marL="3886200" indent="-228600" algn="ctr" eaLnBrk="0" fontAlgn="base" hangingPunct="0">
              <a:spcBef>
                <a:spcPct val="0"/>
              </a:spcBef>
              <a:spcAft>
                <a:spcPct val="0"/>
              </a:spcAft>
              <a:defRPr sz="6900">
                <a:solidFill>
                  <a:schemeClr val="tx1"/>
                </a:solidFill>
                <a:latin typeface="Arial" charset="0"/>
              </a:defRPr>
            </a:lvl9pPr>
          </a:lstStyle>
          <a:p>
            <a:pPr eaLnBrk="1" hangingPunct="1"/>
            <a:fld id="{92FD2F88-5357-423A-AB46-4A9ADB19244D}" type="slidenum">
              <a:rPr lang="en-US" altLang="en-US" sz="1200"/>
              <a:pPr eaLnBrk="1" hangingPunct="1"/>
              <a:t>1</a:t>
            </a:fld>
            <a:endParaRPr lang="en-US" altLang="en-US" sz="1200"/>
          </a:p>
        </p:txBody>
      </p:sp>
      <p:sp>
        <p:nvSpPr>
          <p:cNvPr id="4099" name="Rectangle 2"/>
          <p:cNvSpPr>
            <a:spLocks noRo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60588" y="11183938"/>
            <a:ext cx="24482425" cy="7715250"/>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4321175" y="20399375"/>
            <a:ext cx="20161250" cy="92011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71239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439863" y="1441450"/>
            <a:ext cx="25923875" cy="600075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439863" y="8399463"/>
            <a:ext cx="25923875" cy="23758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27381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883563" y="1441450"/>
            <a:ext cx="6480175" cy="30716538"/>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39863" y="1441450"/>
            <a:ext cx="19291300" cy="307165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9706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39863" y="1441450"/>
            <a:ext cx="25923875" cy="600075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1439863" y="8399463"/>
            <a:ext cx="25923875" cy="237585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8149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74888" y="23133050"/>
            <a:ext cx="24484012" cy="7150100"/>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274888" y="15257463"/>
            <a:ext cx="24484012" cy="78755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25740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9863" y="1441450"/>
            <a:ext cx="25923875" cy="600075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439863" y="8399463"/>
            <a:ext cx="12885737"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4478000" y="8399463"/>
            <a:ext cx="12885738"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02682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39863" y="1441450"/>
            <a:ext cx="25923875" cy="600075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39863" y="8058150"/>
            <a:ext cx="12726987"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39863" y="11417300"/>
            <a:ext cx="12726987"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4631988" y="8058150"/>
            <a:ext cx="12731750"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4631988" y="11417300"/>
            <a:ext cx="12731750"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47970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9863" y="1441450"/>
            <a:ext cx="25923875" cy="600075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730285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552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863" y="1433513"/>
            <a:ext cx="9475787" cy="6099175"/>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1261725" y="1433513"/>
            <a:ext cx="16102013" cy="3072447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439863" y="7532688"/>
            <a:ext cx="9475787" cy="246253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82699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45150" y="25199975"/>
            <a:ext cx="17283113" cy="2974975"/>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5645150" y="3216275"/>
            <a:ext cx="17283113" cy="215995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5645150" y="28174950"/>
            <a:ext cx="17283113" cy="422433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79381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1.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www.megaprint.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aphicFrame>
        <p:nvGraphicFramePr>
          <p:cNvPr id="1026" name="Object 15">
            <a:hlinkClick r:id="rId14"/>
          </p:cNvPr>
          <p:cNvGraphicFramePr>
            <a:graphicFrameLocks noChangeAspect="1"/>
          </p:cNvGraphicFramePr>
          <p:nvPr userDrawn="1"/>
        </p:nvGraphicFramePr>
        <p:xfrm>
          <a:off x="21785263" y="35453638"/>
          <a:ext cx="3644900" cy="165100"/>
        </p:xfrm>
        <a:graphic>
          <a:graphicData uri="http://schemas.openxmlformats.org/presentationml/2006/ole">
            <mc:AlternateContent xmlns:mc="http://schemas.openxmlformats.org/markup-compatibility/2006">
              <mc:Choice xmlns:v="urn:schemas-microsoft-com:vml" Requires="v">
                <p:oleObj spid="_x0000_s1028" name="CorelDRAW" r:id="rId15" imgW="8833104" imgH="310896" progId="CorelDraw.Graphic.15">
                  <p:embed/>
                </p:oleObj>
              </mc:Choice>
              <mc:Fallback>
                <p:oleObj name="CorelDRAW" r:id="rId15" imgW="8833104" imgH="310896" progId="CorelDraw.Graphic.15">
                  <p:embed/>
                  <p:pic>
                    <p:nvPicPr>
                      <p:cNvPr id="0" name="Object 15"/>
                      <p:cNvPicPr>
                        <a:picLocks noChangeAspect="1" noChangeArrowheads="1"/>
                      </p:cNvPicPr>
                      <p:nvPr/>
                    </p:nvPicPr>
                    <p:blipFill>
                      <a:blip r:embed="rId16">
                        <a:extLst>
                          <a:ext uri="{28A0092B-C50C-407E-A947-70E740481C1C}">
                            <a14:useLocalDpi xmlns:a14="http://schemas.microsoft.com/office/drawing/2010/main" val="0"/>
                          </a:ext>
                        </a:extLst>
                      </a:blip>
                      <a:srcRect r="38562"/>
                      <a:stretch>
                        <a:fillRect/>
                      </a:stretch>
                    </p:blipFill>
                    <p:spPr bwMode="auto">
                      <a:xfrm>
                        <a:off x="21785263" y="35453638"/>
                        <a:ext cx="3644900" cy="1651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40" name="Text Box 16"/>
          <p:cNvSpPr txBox="1">
            <a:spLocks noChangeArrowheads="1"/>
          </p:cNvSpPr>
          <p:nvPr userDrawn="1"/>
        </p:nvSpPr>
        <p:spPr bwMode="auto">
          <a:xfrm>
            <a:off x="25536525" y="35388550"/>
            <a:ext cx="1822450" cy="2746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l" defTabSz="3497263">
              <a:defRPr>
                <a:solidFill>
                  <a:schemeClr val="tx1"/>
                </a:solidFill>
                <a:latin typeface="Arial" charset="0"/>
              </a:defRPr>
            </a:lvl1pPr>
            <a:lvl2pPr algn="l" defTabSz="3497263">
              <a:defRPr>
                <a:solidFill>
                  <a:schemeClr val="tx1"/>
                </a:solidFill>
                <a:latin typeface="Arial" charset="0"/>
              </a:defRPr>
            </a:lvl2pPr>
            <a:lvl3pPr algn="l" defTabSz="3497263">
              <a:defRPr>
                <a:solidFill>
                  <a:schemeClr val="tx1"/>
                </a:solidFill>
                <a:latin typeface="Arial" charset="0"/>
              </a:defRPr>
            </a:lvl3pPr>
            <a:lvl4pPr algn="l" defTabSz="3497263">
              <a:defRPr>
                <a:solidFill>
                  <a:schemeClr val="tx1"/>
                </a:solidFill>
                <a:latin typeface="Arial" charset="0"/>
              </a:defRPr>
            </a:lvl4pPr>
            <a:lvl5pPr algn="l" defTabSz="3497263">
              <a:defRPr>
                <a:solidFill>
                  <a:schemeClr val="tx1"/>
                </a:solidFill>
                <a:latin typeface="Arial" charset="0"/>
              </a:defRPr>
            </a:lvl5pPr>
            <a:lvl6pPr defTabSz="3497263" fontAlgn="base">
              <a:spcBef>
                <a:spcPct val="0"/>
              </a:spcBef>
              <a:spcAft>
                <a:spcPct val="0"/>
              </a:spcAft>
              <a:defRPr>
                <a:solidFill>
                  <a:schemeClr val="tx1"/>
                </a:solidFill>
                <a:latin typeface="Arial" charset="0"/>
              </a:defRPr>
            </a:lvl6pPr>
            <a:lvl7pPr defTabSz="3497263" fontAlgn="base">
              <a:spcBef>
                <a:spcPct val="0"/>
              </a:spcBef>
              <a:spcAft>
                <a:spcPct val="0"/>
              </a:spcAft>
              <a:defRPr>
                <a:solidFill>
                  <a:schemeClr val="tx1"/>
                </a:solidFill>
                <a:latin typeface="Arial" charset="0"/>
              </a:defRPr>
            </a:lvl7pPr>
            <a:lvl8pPr defTabSz="3497263" fontAlgn="base">
              <a:spcBef>
                <a:spcPct val="0"/>
              </a:spcBef>
              <a:spcAft>
                <a:spcPct val="0"/>
              </a:spcAft>
              <a:defRPr>
                <a:solidFill>
                  <a:schemeClr val="tx1"/>
                </a:solidFill>
                <a:latin typeface="Arial" charset="0"/>
              </a:defRPr>
            </a:lvl8pPr>
            <a:lvl9pPr defTabSz="3497263" fontAlgn="base">
              <a:spcBef>
                <a:spcPct val="0"/>
              </a:spcBef>
              <a:spcAft>
                <a:spcPct val="0"/>
              </a:spcAft>
              <a:defRPr>
                <a:solidFill>
                  <a:schemeClr val="tx1"/>
                </a:solidFill>
                <a:latin typeface="Arial" charset="0"/>
              </a:defRPr>
            </a:lvl9pPr>
          </a:lstStyle>
          <a:p>
            <a:pPr algn="ctr">
              <a:defRPr/>
            </a:pPr>
            <a:r>
              <a:rPr lang="en-US" altLang="en-US" sz="1200" smtClean="0">
                <a:solidFill>
                  <a:schemeClr val="bg1"/>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97263" rtl="0" eaLnBrk="0" fontAlgn="base" hangingPunct="0">
        <a:spcBef>
          <a:spcPct val="0"/>
        </a:spcBef>
        <a:spcAft>
          <a:spcPct val="0"/>
        </a:spcAft>
        <a:defRPr sz="16800">
          <a:solidFill>
            <a:schemeClr val="tx2"/>
          </a:solidFill>
          <a:latin typeface="+mj-lt"/>
          <a:ea typeface="+mj-ea"/>
          <a:cs typeface="+mj-cs"/>
        </a:defRPr>
      </a:lvl1pPr>
      <a:lvl2pPr algn="ctr" defTabSz="3497263" rtl="0" eaLnBrk="0" fontAlgn="base" hangingPunct="0">
        <a:spcBef>
          <a:spcPct val="0"/>
        </a:spcBef>
        <a:spcAft>
          <a:spcPct val="0"/>
        </a:spcAft>
        <a:defRPr sz="16800">
          <a:solidFill>
            <a:schemeClr val="tx2"/>
          </a:solidFill>
          <a:latin typeface="Arial" charset="0"/>
        </a:defRPr>
      </a:lvl2pPr>
      <a:lvl3pPr algn="ctr" defTabSz="3497263" rtl="0" eaLnBrk="0" fontAlgn="base" hangingPunct="0">
        <a:spcBef>
          <a:spcPct val="0"/>
        </a:spcBef>
        <a:spcAft>
          <a:spcPct val="0"/>
        </a:spcAft>
        <a:defRPr sz="16800">
          <a:solidFill>
            <a:schemeClr val="tx2"/>
          </a:solidFill>
          <a:latin typeface="Arial" charset="0"/>
        </a:defRPr>
      </a:lvl3pPr>
      <a:lvl4pPr algn="ctr" defTabSz="3497263" rtl="0" eaLnBrk="0" fontAlgn="base" hangingPunct="0">
        <a:spcBef>
          <a:spcPct val="0"/>
        </a:spcBef>
        <a:spcAft>
          <a:spcPct val="0"/>
        </a:spcAft>
        <a:defRPr sz="16800">
          <a:solidFill>
            <a:schemeClr val="tx2"/>
          </a:solidFill>
          <a:latin typeface="Arial" charset="0"/>
        </a:defRPr>
      </a:lvl4pPr>
      <a:lvl5pPr algn="ctr" defTabSz="3497263" rtl="0" eaLnBrk="0" fontAlgn="base" hangingPunct="0">
        <a:spcBef>
          <a:spcPct val="0"/>
        </a:spcBef>
        <a:spcAft>
          <a:spcPct val="0"/>
        </a:spcAft>
        <a:defRPr sz="16800">
          <a:solidFill>
            <a:schemeClr val="tx2"/>
          </a:solidFill>
          <a:latin typeface="Arial" charset="0"/>
        </a:defRPr>
      </a:lvl5pPr>
      <a:lvl6pPr marL="457200" algn="ctr" defTabSz="3497263" rtl="0" fontAlgn="base">
        <a:spcBef>
          <a:spcPct val="0"/>
        </a:spcBef>
        <a:spcAft>
          <a:spcPct val="0"/>
        </a:spcAft>
        <a:defRPr sz="16800">
          <a:solidFill>
            <a:schemeClr val="tx2"/>
          </a:solidFill>
          <a:latin typeface="Arial" charset="0"/>
        </a:defRPr>
      </a:lvl6pPr>
      <a:lvl7pPr marL="914400" algn="ctr" defTabSz="3497263" rtl="0" fontAlgn="base">
        <a:spcBef>
          <a:spcPct val="0"/>
        </a:spcBef>
        <a:spcAft>
          <a:spcPct val="0"/>
        </a:spcAft>
        <a:defRPr sz="16800">
          <a:solidFill>
            <a:schemeClr val="tx2"/>
          </a:solidFill>
          <a:latin typeface="Arial" charset="0"/>
        </a:defRPr>
      </a:lvl7pPr>
      <a:lvl8pPr marL="1371600" algn="ctr" defTabSz="3497263" rtl="0" fontAlgn="base">
        <a:spcBef>
          <a:spcPct val="0"/>
        </a:spcBef>
        <a:spcAft>
          <a:spcPct val="0"/>
        </a:spcAft>
        <a:defRPr sz="16800">
          <a:solidFill>
            <a:schemeClr val="tx2"/>
          </a:solidFill>
          <a:latin typeface="Arial" charset="0"/>
        </a:defRPr>
      </a:lvl8pPr>
      <a:lvl9pPr marL="1828800" algn="ctr" defTabSz="3497263" rtl="0" fontAlgn="base">
        <a:spcBef>
          <a:spcPct val="0"/>
        </a:spcBef>
        <a:spcAft>
          <a:spcPct val="0"/>
        </a:spcAft>
        <a:defRPr sz="16800">
          <a:solidFill>
            <a:schemeClr val="tx2"/>
          </a:solidFill>
          <a:latin typeface="Arial" charset="0"/>
        </a:defRPr>
      </a:lvl9pPr>
    </p:titleStyle>
    <p:bodyStyle>
      <a:lvl1pPr marL="1311275" indent="-1311275" algn="l" defTabSz="3497263" rtl="0" eaLnBrk="0" fontAlgn="base" hangingPunct="0">
        <a:spcBef>
          <a:spcPct val="20000"/>
        </a:spcBef>
        <a:spcAft>
          <a:spcPct val="0"/>
        </a:spcAft>
        <a:buChar char="•"/>
        <a:defRPr sz="12300">
          <a:solidFill>
            <a:schemeClr val="tx1"/>
          </a:solidFill>
          <a:latin typeface="+mn-lt"/>
          <a:ea typeface="+mn-ea"/>
          <a:cs typeface="+mn-cs"/>
        </a:defRPr>
      </a:lvl1pPr>
      <a:lvl2pPr marL="2840038" indent="-1092200" algn="l" defTabSz="3497263" rtl="0" eaLnBrk="0" fontAlgn="base" hangingPunct="0">
        <a:spcBef>
          <a:spcPct val="20000"/>
        </a:spcBef>
        <a:spcAft>
          <a:spcPct val="0"/>
        </a:spcAft>
        <a:buChar char="–"/>
        <a:defRPr sz="10700">
          <a:solidFill>
            <a:schemeClr val="tx1"/>
          </a:solidFill>
          <a:latin typeface="+mn-lt"/>
        </a:defRPr>
      </a:lvl2pPr>
      <a:lvl3pPr marL="4370388" indent="-873125" algn="l" defTabSz="3497263" rtl="0" eaLnBrk="0" fontAlgn="base" hangingPunct="0">
        <a:spcBef>
          <a:spcPct val="20000"/>
        </a:spcBef>
        <a:spcAft>
          <a:spcPct val="0"/>
        </a:spcAft>
        <a:buChar char="•"/>
        <a:defRPr sz="9200">
          <a:solidFill>
            <a:schemeClr val="tx1"/>
          </a:solidFill>
          <a:latin typeface="+mn-lt"/>
        </a:defRPr>
      </a:lvl3pPr>
      <a:lvl4pPr marL="6118225" indent="-873125" algn="l" defTabSz="3497263" rtl="0" eaLnBrk="0" fontAlgn="base" hangingPunct="0">
        <a:spcBef>
          <a:spcPct val="20000"/>
        </a:spcBef>
        <a:spcAft>
          <a:spcPct val="0"/>
        </a:spcAft>
        <a:buChar char="–"/>
        <a:defRPr sz="7600">
          <a:solidFill>
            <a:schemeClr val="tx1"/>
          </a:solidFill>
          <a:latin typeface="+mn-lt"/>
        </a:defRPr>
      </a:lvl4pPr>
      <a:lvl5pPr marL="7867650" indent="-873125" algn="l" defTabSz="3497263" rtl="0" eaLnBrk="0" fontAlgn="base" hangingPunct="0">
        <a:spcBef>
          <a:spcPct val="20000"/>
        </a:spcBef>
        <a:spcAft>
          <a:spcPct val="0"/>
        </a:spcAft>
        <a:buChar char="»"/>
        <a:defRPr sz="7600">
          <a:solidFill>
            <a:schemeClr val="tx1"/>
          </a:solidFill>
          <a:latin typeface="+mn-lt"/>
        </a:defRPr>
      </a:lvl5pPr>
      <a:lvl6pPr marL="8324850" indent="-873125" algn="l" defTabSz="3497263" rtl="0" fontAlgn="base">
        <a:spcBef>
          <a:spcPct val="20000"/>
        </a:spcBef>
        <a:spcAft>
          <a:spcPct val="0"/>
        </a:spcAft>
        <a:buChar char="»"/>
        <a:defRPr sz="7600">
          <a:solidFill>
            <a:schemeClr val="tx1"/>
          </a:solidFill>
          <a:latin typeface="+mn-lt"/>
        </a:defRPr>
      </a:lvl6pPr>
      <a:lvl7pPr marL="8782050" indent="-873125" algn="l" defTabSz="3497263" rtl="0" fontAlgn="base">
        <a:spcBef>
          <a:spcPct val="20000"/>
        </a:spcBef>
        <a:spcAft>
          <a:spcPct val="0"/>
        </a:spcAft>
        <a:buChar char="»"/>
        <a:defRPr sz="7600">
          <a:solidFill>
            <a:schemeClr val="tx1"/>
          </a:solidFill>
          <a:latin typeface="+mn-lt"/>
        </a:defRPr>
      </a:lvl7pPr>
      <a:lvl8pPr marL="9239250" indent="-873125" algn="l" defTabSz="3497263" rtl="0" fontAlgn="base">
        <a:spcBef>
          <a:spcPct val="20000"/>
        </a:spcBef>
        <a:spcAft>
          <a:spcPct val="0"/>
        </a:spcAft>
        <a:buChar char="»"/>
        <a:defRPr sz="7600">
          <a:solidFill>
            <a:schemeClr val="tx1"/>
          </a:solidFill>
          <a:latin typeface="+mn-lt"/>
        </a:defRPr>
      </a:lvl8pPr>
      <a:lvl9pPr marL="9696450" indent="-873125" algn="l" defTabSz="3497263" rtl="0" fontAlgn="base">
        <a:spcBef>
          <a:spcPct val="20000"/>
        </a:spcBef>
        <a:spcAft>
          <a:spcPct val="0"/>
        </a:spcAft>
        <a:buChar char="»"/>
        <a:defRPr sz="7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chemeClr val="bg1"/>
            </a:gs>
            <a:gs pos="100000">
              <a:srgbClr val="003064"/>
            </a:gs>
          </a:gsLst>
          <a:lin ang="5400000" scaled="1"/>
        </a:gradFill>
        <a:effectLst/>
      </p:bgPr>
    </p:bg>
    <p:spTree>
      <p:nvGrpSpPr>
        <p:cNvPr id="1" name=""/>
        <p:cNvGrpSpPr/>
        <p:nvPr/>
      </p:nvGrpSpPr>
      <p:grpSpPr>
        <a:xfrm>
          <a:off x="0" y="0"/>
          <a:ext cx="0" cy="0"/>
          <a:chOff x="0" y="0"/>
          <a:chExt cx="0" cy="0"/>
        </a:xfrm>
      </p:grpSpPr>
      <p:sp>
        <p:nvSpPr>
          <p:cNvPr id="2050" name="AutoShape 53"/>
          <p:cNvSpPr>
            <a:spLocks noChangeArrowheads="1"/>
          </p:cNvSpPr>
          <p:nvPr/>
        </p:nvSpPr>
        <p:spPr bwMode="auto">
          <a:xfrm>
            <a:off x="14798675" y="6645275"/>
            <a:ext cx="13381038" cy="2841625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900">
                <a:solidFill>
                  <a:schemeClr val="tx1"/>
                </a:solidFill>
                <a:latin typeface="Arial" charset="0"/>
              </a:defRPr>
            </a:lvl1pPr>
            <a:lvl2pPr marL="742950" indent="-285750" eaLnBrk="0" hangingPunct="0">
              <a:defRPr sz="6900">
                <a:solidFill>
                  <a:schemeClr val="tx1"/>
                </a:solidFill>
                <a:latin typeface="Arial" charset="0"/>
              </a:defRPr>
            </a:lvl2pPr>
            <a:lvl3pPr marL="1143000" indent="-228600" eaLnBrk="0" hangingPunct="0">
              <a:defRPr sz="6900">
                <a:solidFill>
                  <a:schemeClr val="tx1"/>
                </a:solidFill>
                <a:latin typeface="Arial" charset="0"/>
              </a:defRPr>
            </a:lvl3pPr>
            <a:lvl4pPr marL="1600200" indent="-228600" eaLnBrk="0" hangingPunct="0">
              <a:defRPr sz="6900">
                <a:solidFill>
                  <a:schemeClr val="tx1"/>
                </a:solidFill>
                <a:latin typeface="Arial" charset="0"/>
              </a:defRPr>
            </a:lvl4pPr>
            <a:lvl5pPr marL="2057400" indent="-228600" eaLnBrk="0" hangingPunct="0">
              <a:defRPr sz="6900">
                <a:solidFill>
                  <a:schemeClr val="tx1"/>
                </a:solidFill>
                <a:latin typeface="Arial" charset="0"/>
              </a:defRPr>
            </a:lvl5pPr>
            <a:lvl6pPr marL="2514600" indent="-228600" algn="ctr" eaLnBrk="0" fontAlgn="base" hangingPunct="0">
              <a:spcBef>
                <a:spcPct val="0"/>
              </a:spcBef>
              <a:spcAft>
                <a:spcPct val="0"/>
              </a:spcAft>
              <a:defRPr sz="6900">
                <a:solidFill>
                  <a:schemeClr val="tx1"/>
                </a:solidFill>
                <a:latin typeface="Arial" charset="0"/>
              </a:defRPr>
            </a:lvl6pPr>
            <a:lvl7pPr marL="2971800" indent="-228600" algn="ctr" eaLnBrk="0" fontAlgn="base" hangingPunct="0">
              <a:spcBef>
                <a:spcPct val="0"/>
              </a:spcBef>
              <a:spcAft>
                <a:spcPct val="0"/>
              </a:spcAft>
              <a:defRPr sz="6900">
                <a:solidFill>
                  <a:schemeClr val="tx1"/>
                </a:solidFill>
                <a:latin typeface="Arial" charset="0"/>
              </a:defRPr>
            </a:lvl7pPr>
            <a:lvl8pPr marL="3429000" indent="-228600" algn="ctr" eaLnBrk="0" fontAlgn="base" hangingPunct="0">
              <a:spcBef>
                <a:spcPct val="0"/>
              </a:spcBef>
              <a:spcAft>
                <a:spcPct val="0"/>
              </a:spcAft>
              <a:defRPr sz="6900">
                <a:solidFill>
                  <a:schemeClr val="tx1"/>
                </a:solidFill>
                <a:latin typeface="Arial" charset="0"/>
              </a:defRPr>
            </a:lvl8pPr>
            <a:lvl9pPr marL="3886200" indent="-228600" algn="ctr" eaLnBrk="0" fontAlgn="base" hangingPunct="0">
              <a:spcBef>
                <a:spcPct val="0"/>
              </a:spcBef>
              <a:spcAft>
                <a:spcPct val="0"/>
              </a:spcAft>
              <a:defRPr sz="6900">
                <a:solidFill>
                  <a:schemeClr val="tx1"/>
                </a:solidFill>
                <a:latin typeface="Arial" charset="0"/>
              </a:defRPr>
            </a:lvl9pPr>
          </a:lstStyle>
          <a:p>
            <a:pPr eaLnBrk="1" hangingPunct="1"/>
            <a:endParaRPr lang="en-US" altLang="en-US"/>
          </a:p>
        </p:txBody>
      </p:sp>
      <p:sp>
        <p:nvSpPr>
          <p:cNvPr id="2051" name="AutoShape 54"/>
          <p:cNvSpPr>
            <a:spLocks noChangeArrowheads="1"/>
          </p:cNvSpPr>
          <p:nvPr/>
        </p:nvSpPr>
        <p:spPr bwMode="auto">
          <a:xfrm>
            <a:off x="711200" y="6643688"/>
            <a:ext cx="13381038" cy="2841783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900">
                <a:solidFill>
                  <a:schemeClr val="tx1"/>
                </a:solidFill>
                <a:latin typeface="Arial" charset="0"/>
              </a:defRPr>
            </a:lvl1pPr>
            <a:lvl2pPr marL="742950" indent="-285750" eaLnBrk="0" hangingPunct="0">
              <a:defRPr sz="6900">
                <a:solidFill>
                  <a:schemeClr val="tx1"/>
                </a:solidFill>
                <a:latin typeface="Arial" charset="0"/>
              </a:defRPr>
            </a:lvl2pPr>
            <a:lvl3pPr marL="1143000" indent="-228600" eaLnBrk="0" hangingPunct="0">
              <a:defRPr sz="6900">
                <a:solidFill>
                  <a:schemeClr val="tx1"/>
                </a:solidFill>
                <a:latin typeface="Arial" charset="0"/>
              </a:defRPr>
            </a:lvl3pPr>
            <a:lvl4pPr marL="1600200" indent="-228600" eaLnBrk="0" hangingPunct="0">
              <a:defRPr sz="6900">
                <a:solidFill>
                  <a:schemeClr val="tx1"/>
                </a:solidFill>
                <a:latin typeface="Arial" charset="0"/>
              </a:defRPr>
            </a:lvl4pPr>
            <a:lvl5pPr marL="2057400" indent="-228600" eaLnBrk="0" hangingPunct="0">
              <a:defRPr sz="6900">
                <a:solidFill>
                  <a:schemeClr val="tx1"/>
                </a:solidFill>
                <a:latin typeface="Arial" charset="0"/>
              </a:defRPr>
            </a:lvl5pPr>
            <a:lvl6pPr marL="2514600" indent="-228600" algn="ctr" eaLnBrk="0" fontAlgn="base" hangingPunct="0">
              <a:spcBef>
                <a:spcPct val="0"/>
              </a:spcBef>
              <a:spcAft>
                <a:spcPct val="0"/>
              </a:spcAft>
              <a:defRPr sz="6900">
                <a:solidFill>
                  <a:schemeClr val="tx1"/>
                </a:solidFill>
                <a:latin typeface="Arial" charset="0"/>
              </a:defRPr>
            </a:lvl6pPr>
            <a:lvl7pPr marL="2971800" indent="-228600" algn="ctr" eaLnBrk="0" fontAlgn="base" hangingPunct="0">
              <a:spcBef>
                <a:spcPct val="0"/>
              </a:spcBef>
              <a:spcAft>
                <a:spcPct val="0"/>
              </a:spcAft>
              <a:defRPr sz="6900">
                <a:solidFill>
                  <a:schemeClr val="tx1"/>
                </a:solidFill>
                <a:latin typeface="Arial" charset="0"/>
              </a:defRPr>
            </a:lvl7pPr>
            <a:lvl8pPr marL="3429000" indent="-228600" algn="ctr" eaLnBrk="0" fontAlgn="base" hangingPunct="0">
              <a:spcBef>
                <a:spcPct val="0"/>
              </a:spcBef>
              <a:spcAft>
                <a:spcPct val="0"/>
              </a:spcAft>
              <a:defRPr sz="6900">
                <a:solidFill>
                  <a:schemeClr val="tx1"/>
                </a:solidFill>
                <a:latin typeface="Arial" charset="0"/>
              </a:defRPr>
            </a:lvl8pPr>
            <a:lvl9pPr marL="3886200" indent="-228600" algn="ctr" eaLnBrk="0" fontAlgn="base" hangingPunct="0">
              <a:spcBef>
                <a:spcPct val="0"/>
              </a:spcBef>
              <a:spcAft>
                <a:spcPct val="0"/>
              </a:spcAft>
              <a:defRPr sz="6900">
                <a:solidFill>
                  <a:schemeClr val="tx1"/>
                </a:solidFill>
                <a:latin typeface="Arial" charset="0"/>
              </a:defRPr>
            </a:lvl9pPr>
          </a:lstStyle>
          <a:p>
            <a:pPr eaLnBrk="1" hangingPunct="1"/>
            <a:endParaRPr lang="en-US" altLang="en-US"/>
          </a:p>
        </p:txBody>
      </p:sp>
      <p:sp>
        <p:nvSpPr>
          <p:cNvPr id="2052" name="Text Box 55"/>
          <p:cNvSpPr txBox="1">
            <a:spLocks noChangeArrowheads="1"/>
          </p:cNvSpPr>
          <p:nvPr/>
        </p:nvSpPr>
        <p:spPr bwMode="auto">
          <a:xfrm>
            <a:off x="1265238" y="8488363"/>
            <a:ext cx="12196762" cy="14043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algn="l">
              <a:lnSpc>
                <a:spcPct val="95000"/>
              </a:lnSpc>
            </a:pPr>
            <a:r>
              <a:rPr lang="en-US" altLang="en-US" sz="2200">
                <a:latin typeface="Times New Roman" pitchFamily="18" charset="0"/>
              </a:rPr>
              <a:t>We hope you find this template useful! This one is set up to yield an 80x100 centimeter vertical poster.</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How to bring things in from Excel® and Word®</a:t>
            </a:r>
            <a:endParaRPr lang="en-US" altLang="en-US" sz="2200">
              <a:latin typeface="Times New Roman" pitchFamily="18" charset="0"/>
            </a:endParaRP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Excel</a:t>
            </a:r>
            <a:r>
              <a:rPr lang="en-US" altLang="en-US" sz="2200">
                <a:latin typeface="Times New Roman" pitchFamily="18" charset="0"/>
              </a:rPr>
              <a:t>- select the chart, hit edit-copy, and then edit-paste into PowerPoint®. The chart can then be stretched to fit as required. If you need to edit parts of the chart, it can be ungrouped. </a:t>
            </a:r>
            <a:r>
              <a:rPr lang="en-US" altLang="en-US" sz="2200" b="1" i="1" u="sng">
                <a:latin typeface="Times New Roman" pitchFamily="18" charset="0"/>
              </a:rPr>
              <a:t>Watch out</a:t>
            </a:r>
            <a:r>
              <a:rPr lang="en-US" altLang="en-US" sz="22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Word</a:t>
            </a:r>
            <a:r>
              <a:rPr lang="en-US" altLang="en-US" sz="22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algn="l">
              <a:lnSpc>
                <a:spcPct val="95000"/>
              </a:lnSpc>
            </a:pPr>
            <a:endParaRPr lang="en-US" altLang="en-US" sz="2200" b="1">
              <a:latin typeface="Times New Roman" pitchFamily="18" charset="0"/>
            </a:endParaRPr>
          </a:p>
          <a:p>
            <a:pPr algn="l">
              <a:lnSpc>
                <a:spcPct val="95000"/>
              </a:lnSpc>
            </a:pPr>
            <a:r>
              <a:rPr lang="en-US" altLang="en-US" sz="2200" b="1">
                <a:latin typeface="Times New Roman" pitchFamily="18" charset="0"/>
              </a:rPr>
              <a:t>Scans</a:t>
            </a:r>
            <a:endParaRPr lang="en-US" altLang="en-US" sz="2200">
              <a:latin typeface="Times New Roman" pitchFamily="18" charset="0"/>
            </a:endParaRP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 need images to be 72 to 100 dpi in their </a:t>
            </a:r>
            <a:r>
              <a:rPr lang="en-US" altLang="en-US" sz="2200" u="sng">
                <a:latin typeface="Times New Roman" pitchFamily="18" charset="0"/>
              </a:rPr>
              <a:t>final size</a:t>
            </a:r>
            <a:r>
              <a:rPr lang="en-US" altLang="en-US" sz="2200">
                <a:latin typeface="Times New Roman" pitchFamily="18" charset="0"/>
              </a:rPr>
              <a:t>, or use a rule of thumb of 2 to 4 megabytes of uncompressed .tif file per square foot of image. For instance, a 3x5 photo that will be 6x10 in size on the final poster should be scanned at 200 dpi. </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Preview: </a:t>
            </a:r>
            <a:r>
              <a:rPr lang="en-US" altLang="en-US" sz="2200">
                <a:latin typeface="Times New Roman" pitchFamily="18" charset="0"/>
              </a:rPr>
              <a:t>To see your in poster in actual  size, go to view-zoom-100%. Posters to be printed at 200% need to be viewed at 200%.</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Feedback:</a:t>
            </a:r>
            <a:r>
              <a:rPr lang="en-US" altLang="en-US" sz="2200">
                <a:latin typeface="Times New Roman" pitchFamily="18" charset="0"/>
              </a:rPr>
              <a:t> If you have comments about how this template worked for you, email to sales@megaprint.com.  </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 listen! Call us at 800-590-7850 if we can help in any way.</a:t>
            </a:r>
            <a:endParaRPr lang="en-US" altLang="en-US" sz="2200" b="1">
              <a:latin typeface="Times New Roman" pitchFamily="18" charset="0"/>
            </a:endParaRPr>
          </a:p>
        </p:txBody>
      </p:sp>
      <p:sp>
        <p:nvSpPr>
          <p:cNvPr id="2053" name="Text Box 56"/>
          <p:cNvSpPr txBox="1">
            <a:spLocks noChangeArrowheads="1"/>
          </p:cNvSpPr>
          <p:nvPr/>
        </p:nvSpPr>
        <p:spPr bwMode="auto">
          <a:xfrm>
            <a:off x="4419600" y="23244175"/>
            <a:ext cx="5645150" cy="112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Methods</a:t>
            </a:r>
          </a:p>
        </p:txBody>
      </p:sp>
      <p:sp>
        <p:nvSpPr>
          <p:cNvPr id="2054" name="Text Box 57"/>
          <p:cNvSpPr txBox="1">
            <a:spLocks noChangeArrowheads="1"/>
          </p:cNvSpPr>
          <p:nvPr/>
        </p:nvSpPr>
        <p:spPr bwMode="auto">
          <a:xfrm>
            <a:off x="18532475" y="26779538"/>
            <a:ext cx="5645150" cy="112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Conclusions</a:t>
            </a:r>
          </a:p>
        </p:txBody>
      </p:sp>
      <p:sp>
        <p:nvSpPr>
          <p:cNvPr id="2055" name="AutoShape 58"/>
          <p:cNvSpPr>
            <a:spLocks noChangeArrowheads="1"/>
          </p:cNvSpPr>
          <p:nvPr/>
        </p:nvSpPr>
        <p:spPr bwMode="auto">
          <a:xfrm>
            <a:off x="782638" y="355600"/>
            <a:ext cx="27258962" cy="5749925"/>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850" tIns="36425" rIns="72850" bIns="36425" anchor="ct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endParaRPr lang="en-US" altLang="en-US">
              <a:solidFill>
                <a:schemeClr val="bg1"/>
              </a:solidFill>
            </a:endParaRPr>
          </a:p>
        </p:txBody>
      </p:sp>
      <p:sp>
        <p:nvSpPr>
          <p:cNvPr id="2056" name="Text Box 59"/>
          <p:cNvSpPr txBox="1">
            <a:spLocks noChangeArrowheads="1"/>
          </p:cNvSpPr>
          <p:nvPr/>
        </p:nvSpPr>
        <p:spPr bwMode="auto">
          <a:xfrm>
            <a:off x="2406650" y="1458913"/>
            <a:ext cx="23495000" cy="3227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sz="10000" b="1"/>
              <a:t>Title of the Research Study</a:t>
            </a:r>
          </a:p>
          <a:p>
            <a:pPr eaLnBrk="1" hangingPunct="1"/>
            <a:r>
              <a:rPr lang="en-US" altLang="en-US" b="1"/>
              <a:t>PEOPLE WHO DID THE STUDY</a:t>
            </a:r>
          </a:p>
          <a:p>
            <a:pPr eaLnBrk="1" hangingPunct="1"/>
            <a:r>
              <a:rPr lang="en-US" altLang="en-US" sz="3800" b="1" i="1"/>
              <a:t>UNIVERSITIES AND/OR  HOSPITALS THEY ARE AFFILIATED WITH</a:t>
            </a:r>
            <a:endParaRPr lang="en-US" altLang="en-US"/>
          </a:p>
        </p:txBody>
      </p:sp>
      <p:sp>
        <p:nvSpPr>
          <p:cNvPr id="2057" name="Text Box 60"/>
          <p:cNvSpPr txBox="1">
            <a:spLocks noChangeArrowheads="1"/>
          </p:cNvSpPr>
          <p:nvPr/>
        </p:nvSpPr>
        <p:spPr bwMode="auto">
          <a:xfrm>
            <a:off x="1968500" y="2416175"/>
            <a:ext cx="3149600" cy="162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Logo</a:t>
            </a:r>
          </a:p>
          <a:p>
            <a:pPr eaLnBrk="1" hangingPunct="1">
              <a:spcBef>
                <a:spcPct val="50000"/>
              </a:spcBef>
            </a:pPr>
            <a:endParaRPr lang="en-US" altLang="en-US" sz="2200">
              <a:solidFill>
                <a:srgbClr val="FF0000"/>
              </a:solidFill>
            </a:endParaRPr>
          </a:p>
        </p:txBody>
      </p:sp>
      <p:sp>
        <p:nvSpPr>
          <p:cNvPr id="2058" name="Text Box 61"/>
          <p:cNvSpPr txBox="1">
            <a:spLocks noChangeArrowheads="1"/>
          </p:cNvSpPr>
          <p:nvPr/>
        </p:nvSpPr>
        <p:spPr bwMode="auto">
          <a:xfrm>
            <a:off x="2305050" y="29906913"/>
            <a:ext cx="4768850" cy="865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sz="5200" b="1" i="1"/>
              <a:t>Figure #1</a:t>
            </a:r>
          </a:p>
        </p:txBody>
      </p:sp>
      <p:sp>
        <p:nvSpPr>
          <p:cNvPr id="2059" name="Text Box 62"/>
          <p:cNvSpPr txBox="1">
            <a:spLocks noChangeArrowheads="1"/>
          </p:cNvSpPr>
          <p:nvPr/>
        </p:nvSpPr>
        <p:spPr bwMode="auto">
          <a:xfrm>
            <a:off x="8202613" y="29878338"/>
            <a:ext cx="4768850" cy="865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sz="5200" b="1" i="1"/>
              <a:t>Figure #2</a:t>
            </a:r>
          </a:p>
        </p:txBody>
      </p:sp>
      <p:sp>
        <p:nvSpPr>
          <p:cNvPr id="2060" name="AutoShape 63"/>
          <p:cNvSpPr>
            <a:spLocks noChangeArrowheads="1"/>
          </p:cNvSpPr>
          <p:nvPr/>
        </p:nvSpPr>
        <p:spPr bwMode="auto">
          <a:xfrm>
            <a:off x="8805863" y="31089600"/>
            <a:ext cx="3663950" cy="3559175"/>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900">
                <a:solidFill>
                  <a:schemeClr val="tx1"/>
                </a:solidFill>
                <a:latin typeface="Arial" charset="0"/>
              </a:defRPr>
            </a:lvl1pPr>
            <a:lvl2pPr marL="742950" indent="-285750" eaLnBrk="0" hangingPunct="0">
              <a:defRPr sz="6900">
                <a:solidFill>
                  <a:schemeClr val="tx1"/>
                </a:solidFill>
                <a:latin typeface="Arial" charset="0"/>
              </a:defRPr>
            </a:lvl2pPr>
            <a:lvl3pPr marL="1143000" indent="-228600" eaLnBrk="0" hangingPunct="0">
              <a:defRPr sz="6900">
                <a:solidFill>
                  <a:schemeClr val="tx1"/>
                </a:solidFill>
                <a:latin typeface="Arial" charset="0"/>
              </a:defRPr>
            </a:lvl3pPr>
            <a:lvl4pPr marL="1600200" indent="-228600" eaLnBrk="0" hangingPunct="0">
              <a:defRPr sz="6900">
                <a:solidFill>
                  <a:schemeClr val="tx1"/>
                </a:solidFill>
                <a:latin typeface="Arial" charset="0"/>
              </a:defRPr>
            </a:lvl4pPr>
            <a:lvl5pPr marL="2057400" indent="-228600" eaLnBrk="0" hangingPunct="0">
              <a:defRPr sz="6900">
                <a:solidFill>
                  <a:schemeClr val="tx1"/>
                </a:solidFill>
                <a:latin typeface="Arial" charset="0"/>
              </a:defRPr>
            </a:lvl5pPr>
            <a:lvl6pPr marL="2514600" indent="-228600" algn="ctr" eaLnBrk="0" fontAlgn="base" hangingPunct="0">
              <a:spcBef>
                <a:spcPct val="0"/>
              </a:spcBef>
              <a:spcAft>
                <a:spcPct val="0"/>
              </a:spcAft>
              <a:defRPr sz="6900">
                <a:solidFill>
                  <a:schemeClr val="tx1"/>
                </a:solidFill>
                <a:latin typeface="Arial" charset="0"/>
              </a:defRPr>
            </a:lvl6pPr>
            <a:lvl7pPr marL="2971800" indent="-228600" algn="ctr" eaLnBrk="0" fontAlgn="base" hangingPunct="0">
              <a:spcBef>
                <a:spcPct val="0"/>
              </a:spcBef>
              <a:spcAft>
                <a:spcPct val="0"/>
              </a:spcAft>
              <a:defRPr sz="6900">
                <a:solidFill>
                  <a:schemeClr val="tx1"/>
                </a:solidFill>
                <a:latin typeface="Arial" charset="0"/>
              </a:defRPr>
            </a:lvl7pPr>
            <a:lvl8pPr marL="3429000" indent="-228600" algn="ctr" eaLnBrk="0" fontAlgn="base" hangingPunct="0">
              <a:spcBef>
                <a:spcPct val="0"/>
              </a:spcBef>
              <a:spcAft>
                <a:spcPct val="0"/>
              </a:spcAft>
              <a:defRPr sz="6900">
                <a:solidFill>
                  <a:schemeClr val="tx1"/>
                </a:solidFill>
                <a:latin typeface="Arial" charset="0"/>
              </a:defRPr>
            </a:lvl8pPr>
            <a:lvl9pPr marL="3886200" indent="-228600" algn="ctr" eaLnBrk="0" fontAlgn="base" hangingPunct="0">
              <a:spcBef>
                <a:spcPct val="0"/>
              </a:spcBef>
              <a:spcAft>
                <a:spcPct val="0"/>
              </a:spcAft>
              <a:defRPr sz="6900">
                <a:solidFill>
                  <a:schemeClr val="tx1"/>
                </a:solidFill>
                <a:latin typeface="Arial" charset="0"/>
              </a:defRPr>
            </a:lvl9pPr>
          </a:lstStyle>
          <a:p>
            <a:pPr eaLnBrk="1" hangingPunct="1"/>
            <a:endParaRPr lang="en-US" altLang="en-US"/>
          </a:p>
        </p:txBody>
      </p:sp>
      <p:sp>
        <p:nvSpPr>
          <p:cNvPr id="2061" name="Text Box 64"/>
          <p:cNvSpPr txBox="1">
            <a:spLocks noChangeArrowheads="1"/>
          </p:cNvSpPr>
          <p:nvPr/>
        </p:nvSpPr>
        <p:spPr bwMode="auto">
          <a:xfrm>
            <a:off x="19021425" y="30311725"/>
            <a:ext cx="4768850" cy="865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sz="5200"/>
              <a:t>Bibliography</a:t>
            </a:r>
          </a:p>
        </p:txBody>
      </p:sp>
      <p:sp>
        <p:nvSpPr>
          <p:cNvPr id="2062" name="Rectangle 65"/>
          <p:cNvSpPr>
            <a:spLocks noChangeArrowheads="1"/>
          </p:cNvSpPr>
          <p:nvPr/>
        </p:nvSpPr>
        <p:spPr bwMode="auto">
          <a:xfrm>
            <a:off x="2986088" y="31215013"/>
            <a:ext cx="3705225" cy="335438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850" tIns="36425" rIns="72850" bIns="36425" anchor="ctr"/>
          <a:lstStyle>
            <a:lvl1pPr defTabSz="728663" eaLnBrk="0" hangingPunct="0">
              <a:defRPr sz="6900">
                <a:solidFill>
                  <a:schemeClr val="tx1"/>
                </a:solidFill>
                <a:latin typeface="Arial" charset="0"/>
              </a:defRPr>
            </a:lvl1pPr>
            <a:lvl2pPr marL="742950" indent="-285750" defTabSz="728663" eaLnBrk="0" hangingPunct="0">
              <a:defRPr sz="6900">
                <a:solidFill>
                  <a:schemeClr val="tx1"/>
                </a:solidFill>
                <a:latin typeface="Arial" charset="0"/>
              </a:defRPr>
            </a:lvl2pPr>
            <a:lvl3pPr marL="1143000" indent="-228600" defTabSz="728663" eaLnBrk="0" hangingPunct="0">
              <a:defRPr sz="6900">
                <a:solidFill>
                  <a:schemeClr val="tx1"/>
                </a:solidFill>
                <a:latin typeface="Arial" charset="0"/>
              </a:defRPr>
            </a:lvl3pPr>
            <a:lvl4pPr marL="1600200" indent="-228600" defTabSz="728663" eaLnBrk="0" hangingPunct="0">
              <a:defRPr sz="6900">
                <a:solidFill>
                  <a:schemeClr val="tx1"/>
                </a:solidFill>
                <a:latin typeface="Arial" charset="0"/>
              </a:defRPr>
            </a:lvl4pPr>
            <a:lvl5pPr marL="2057400" indent="-228600" defTabSz="728663" eaLnBrk="0" hangingPunct="0">
              <a:defRPr sz="6900">
                <a:solidFill>
                  <a:schemeClr val="tx1"/>
                </a:solidFill>
                <a:latin typeface="Arial" charset="0"/>
              </a:defRPr>
            </a:lvl5pPr>
            <a:lvl6pPr marL="2514600" indent="-228600" algn="ctr" defTabSz="728663" eaLnBrk="0" fontAlgn="base" hangingPunct="0">
              <a:spcBef>
                <a:spcPct val="0"/>
              </a:spcBef>
              <a:spcAft>
                <a:spcPct val="0"/>
              </a:spcAft>
              <a:defRPr sz="6900">
                <a:solidFill>
                  <a:schemeClr val="tx1"/>
                </a:solidFill>
                <a:latin typeface="Arial" charset="0"/>
              </a:defRPr>
            </a:lvl6pPr>
            <a:lvl7pPr marL="2971800" indent="-228600" algn="ctr" defTabSz="728663" eaLnBrk="0" fontAlgn="base" hangingPunct="0">
              <a:spcBef>
                <a:spcPct val="0"/>
              </a:spcBef>
              <a:spcAft>
                <a:spcPct val="0"/>
              </a:spcAft>
              <a:defRPr sz="6900">
                <a:solidFill>
                  <a:schemeClr val="tx1"/>
                </a:solidFill>
                <a:latin typeface="Arial" charset="0"/>
              </a:defRPr>
            </a:lvl7pPr>
            <a:lvl8pPr marL="3429000" indent="-228600" algn="ctr" defTabSz="728663" eaLnBrk="0" fontAlgn="base" hangingPunct="0">
              <a:spcBef>
                <a:spcPct val="0"/>
              </a:spcBef>
              <a:spcAft>
                <a:spcPct val="0"/>
              </a:spcAft>
              <a:defRPr sz="6900">
                <a:solidFill>
                  <a:schemeClr val="tx1"/>
                </a:solidFill>
                <a:latin typeface="Arial" charset="0"/>
              </a:defRPr>
            </a:lvl8pPr>
            <a:lvl9pPr marL="3886200" indent="-228600" algn="ctr" defTabSz="728663" eaLnBrk="0" fontAlgn="base" hangingPunct="0">
              <a:spcBef>
                <a:spcPct val="0"/>
              </a:spcBef>
              <a:spcAft>
                <a:spcPct val="0"/>
              </a:spcAft>
              <a:defRPr sz="6900">
                <a:solidFill>
                  <a:schemeClr val="tx1"/>
                </a:solidFill>
                <a:latin typeface="Arial" charset="0"/>
              </a:defRPr>
            </a:lvl9pPr>
          </a:lstStyle>
          <a:p>
            <a:r>
              <a:rPr lang="en-US" altLang="en-US" sz="3500">
                <a:latin typeface="Times New Roman" pitchFamily="18" charset="0"/>
              </a:rPr>
              <a:t>CHART or </a:t>
            </a:r>
          </a:p>
          <a:p>
            <a:r>
              <a:rPr lang="en-US" altLang="en-US" sz="3500">
                <a:latin typeface="Times New Roman" pitchFamily="18" charset="0"/>
              </a:rPr>
              <a:t>PICTURE</a:t>
            </a:r>
          </a:p>
        </p:txBody>
      </p:sp>
      <p:sp>
        <p:nvSpPr>
          <p:cNvPr id="2063" name="Text Box 66"/>
          <p:cNvSpPr txBox="1">
            <a:spLocks noChangeArrowheads="1"/>
          </p:cNvSpPr>
          <p:nvPr/>
        </p:nvSpPr>
        <p:spPr bwMode="auto">
          <a:xfrm>
            <a:off x="1246188" y="24712613"/>
            <a:ext cx="12484100" cy="54038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spAutoFit/>
          </a:bodyPr>
          <a:lstStyle>
            <a:lvl1pPr defTabSz="488950" eaLnBrk="0" hangingPunct="0">
              <a:defRPr sz="6900">
                <a:solidFill>
                  <a:schemeClr val="tx1"/>
                </a:solidFill>
                <a:latin typeface="Arial" charset="0"/>
              </a:defRPr>
            </a:lvl1pPr>
            <a:lvl2pPr marL="742950" indent="-285750" defTabSz="488950" eaLnBrk="0" hangingPunct="0">
              <a:defRPr sz="6900">
                <a:solidFill>
                  <a:schemeClr val="tx1"/>
                </a:solidFill>
                <a:latin typeface="Arial" charset="0"/>
              </a:defRPr>
            </a:lvl2pPr>
            <a:lvl3pPr marL="1143000" indent="-228600" defTabSz="488950" eaLnBrk="0" hangingPunct="0">
              <a:defRPr sz="6900">
                <a:solidFill>
                  <a:schemeClr val="tx1"/>
                </a:solidFill>
                <a:latin typeface="Arial" charset="0"/>
              </a:defRPr>
            </a:lvl3pPr>
            <a:lvl4pPr marL="1600200" indent="-228600" defTabSz="488950" eaLnBrk="0" hangingPunct="0">
              <a:defRPr sz="6900">
                <a:solidFill>
                  <a:schemeClr val="tx1"/>
                </a:solidFill>
                <a:latin typeface="Arial" charset="0"/>
              </a:defRPr>
            </a:lvl4pPr>
            <a:lvl5pPr marL="2057400" indent="-228600" defTabSz="488950" eaLnBrk="0" hangingPunct="0">
              <a:defRPr sz="6900">
                <a:solidFill>
                  <a:schemeClr val="tx1"/>
                </a:solidFill>
                <a:latin typeface="Arial" charset="0"/>
              </a:defRPr>
            </a:lvl5pPr>
            <a:lvl6pPr marL="2514600" indent="-228600" algn="ctr" defTabSz="488950" eaLnBrk="0" fontAlgn="base" hangingPunct="0">
              <a:spcBef>
                <a:spcPct val="0"/>
              </a:spcBef>
              <a:spcAft>
                <a:spcPct val="0"/>
              </a:spcAft>
              <a:defRPr sz="6900">
                <a:solidFill>
                  <a:schemeClr val="tx1"/>
                </a:solidFill>
                <a:latin typeface="Arial" charset="0"/>
              </a:defRPr>
            </a:lvl6pPr>
            <a:lvl7pPr marL="2971800" indent="-228600" algn="ctr" defTabSz="488950" eaLnBrk="0" fontAlgn="base" hangingPunct="0">
              <a:spcBef>
                <a:spcPct val="0"/>
              </a:spcBef>
              <a:spcAft>
                <a:spcPct val="0"/>
              </a:spcAft>
              <a:defRPr sz="6900">
                <a:solidFill>
                  <a:schemeClr val="tx1"/>
                </a:solidFill>
                <a:latin typeface="Arial" charset="0"/>
              </a:defRPr>
            </a:lvl7pPr>
            <a:lvl8pPr marL="3429000" indent="-228600" algn="ctr" defTabSz="488950" eaLnBrk="0" fontAlgn="base" hangingPunct="0">
              <a:spcBef>
                <a:spcPct val="0"/>
              </a:spcBef>
              <a:spcAft>
                <a:spcPct val="0"/>
              </a:spcAft>
              <a:defRPr sz="6900">
                <a:solidFill>
                  <a:schemeClr val="tx1"/>
                </a:solidFill>
                <a:latin typeface="Arial" charset="0"/>
              </a:defRPr>
            </a:lvl8pPr>
            <a:lvl9pPr marL="3886200" indent="-228600" algn="ctr" defTabSz="488950" eaLnBrk="0" fontAlgn="base" hangingPunct="0">
              <a:spcBef>
                <a:spcPct val="0"/>
              </a:spcBef>
              <a:spcAft>
                <a:spcPct val="0"/>
              </a:spcAft>
              <a:defRPr sz="6900">
                <a:solidFill>
                  <a:schemeClr val="tx1"/>
                </a:solidFill>
                <a:latin typeface="Arial" charset="0"/>
              </a:defRPr>
            </a:lvl9pPr>
          </a:lstStyle>
          <a:p>
            <a:pPr algn="l">
              <a:lnSpc>
                <a:spcPct val="95000"/>
              </a:lnSpc>
            </a:pPr>
            <a:r>
              <a:rPr lang="en-US" altLang="en-US" sz="25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2500">
              <a:latin typeface="Times New Roman" pitchFamily="18" charset="0"/>
            </a:endParaRPr>
          </a:p>
          <a:p>
            <a:pPr algn="l">
              <a:lnSpc>
                <a:spcPct val="95000"/>
              </a:lnSpc>
            </a:pPr>
            <a:r>
              <a:rPr lang="en-US" altLang="en-US" sz="25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500" b="1">
              <a:latin typeface="Times New Roman" pitchFamily="18" charset="0"/>
            </a:endParaRPr>
          </a:p>
          <a:p>
            <a:pPr algn="l"/>
            <a:endParaRPr lang="en-US" altLang="en-US" sz="1900">
              <a:latin typeface="Times New Roman" pitchFamily="18" charset="0"/>
            </a:endParaRPr>
          </a:p>
        </p:txBody>
      </p:sp>
      <p:sp>
        <p:nvSpPr>
          <p:cNvPr id="2064" name="Text Box 67"/>
          <p:cNvSpPr txBox="1">
            <a:spLocks noChangeArrowheads="1"/>
          </p:cNvSpPr>
          <p:nvPr/>
        </p:nvSpPr>
        <p:spPr bwMode="auto">
          <a:xfrm>
            <a:off x="15663863" y="31137225"/>
            <a:ext cx="10612437" cy="32226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spAutoFit/>
          </a:bodyPr>
          <a:lstStyle>
            <a:lvl1pPr marL="273050" indent="-273050" defTabSz="488950" eaLnBrk="0" hangingPunct="0">
              <a:defRPr sz="6900">
                <a:solidFill>
                  <a:schemeClr val="tx1"/>
                </a:solidFill>
                <a:latin typeface="Arial" charset="0"/>
              </a:defRPr>
            </a:lvl1pPr>
            <a:lvl2pPr marL="517525" indent="-273050" defTabSz="488950" eaLnBrk="0" hangingPunct="0">
              <a:defRPr sz="6900">
                <a:solidFill>
                  <a:schemeClr val="tx1"/>
                </a:solidFill>
                <a:latin typeface="Arial" charset="0"/>
              </a:defRPr>
            </a:lvl2pPr>
            <a:lvl3pPr marL="762000" indent="-273050" defTabSz="488950" eaLnBrk="0" hangingPunct="0">
              <a:defRPr sz="6900">
                <a:solidFill>
                  <a:schemeClr val="tx1"/>
                </a:solidFill>
                <a:latin typeface="Arial" charset="0"/>
              </a:defRPr>
            </a:lvl3pPr>
            <a:lvl4pPr marL="1003300" indent="-273050" defTabSz="488950" eaLnBrk="0" hangingPunct="0">
              <a:defRPr sz="6900">
                <a:solidFill>
                  <a:schemeClr val="tx1"/>
                </a:solidFill>
                <a:latin typeface="Arial" charset="0"/>
              </a:defRPr>
            </a:lvl4pPr>
            <a:lvl5pPr marL="1247775" indent="-274638" defTabSz="488950" eaLnBrk="0" hangingPunct="0">
              <a:defRPr sz="6900">
                <a:solidFill>
                  <a:schemeClr val="tx1"/>
                </a:solidFill>
                <a:latin typeface="Arial" charset="0"/>
              </a:defRPr>
            </a:lvl5pPr>
            <a:lvl6pPr marL="1704975" indent="-274638" algn="ctr" defTabSz="488950" eaLnBrk="0" fontAlgn="base" hangingPunct="0">
              <a:spcBef>
                <a:spcPct val="0"/>
              </a:spcBef>
              <a:spcAft>
                <a:spcPct val="0"/>
              </a:spcAft>
              <a:defRPr sz="6900">
                <a:solidFill>
                  <a:schemeClr val="tx1"/>
                </a:solidFill>
                <a:latin typeface="Arial" charset="0"/>
              </a:defRPr>
            </a:lvl6pPr>
            <a:lvl7pPr marL="2162175" indent="-274638" algn="ctr" defTabSz="488950" eaLnBrk="0" fontAlgn="base" hangingPunct="0">
              <a:spcBef>
                <a:spcPct val="0"/>
              </a:spcBef>
              <a:spcAft>
                <a:spcPct val="0"/>
              </a:spcAft>
              <a:defRPr sz="6900">
                <a:solidFill>
                  <a:schemeClr val="tx1"/>
                </a:solidFill>
                <a:latin typeface="Arial" charset="0"/>
              </a:defRPr>
            </a:lvl7pPr>
            <a:lvl8pPr marL="2619375" indent="-274638" algn="ctr" defTabSz="488950" eaLnBrk="0" fontAlgn="base" hangingPunct="0">
              <a:spcBef>
                <a:spcPct val="0"/>
              </a:spcBef>
              <a:spcAft>
                <a:spcPct val="0"/>
              </a:spcAft>
              <a:defRPr sz="6900">
                <a:solidFill>
                  <a:schemeClr val="tx1"/>
                </a:solidFill>
                <a:latin typeface="Arial" charset="0"/>
              </a:defRPr>
            </a:lvl8pPr>
            <a:lvl9pPr marL="3076575" indent="-274638" algn="ctr" defTabSz="488950" eaLnBrk="0" fontAlgn="base" hangingPunct="0">
              <a:spcBef>
                <a:spcPct val="0"/>
              </a:spcBef>
              <a:spcAft>
                <a:spcPct val="0"/>
              </a:spcAft>
              <a:defRPr sz="6900">
                <a:solidFill>
                  <a:schemeClr val="tx1"/>
                </a:solidFill>
                <a:latin typeface="Arial" charset="0"/>
              </a:defRPr>
            </a:lvl9pPr>
          </a:lstStyle>
          <a:p>
            <a:pPr algn="l">
              <a:lnSpc>
                <a:spcPct val="95000"/>
              </a:lnSpc>
            </a:pPr>
            <a:endParaRPr lang="en-US" altLang="en-US" sz="2200" b="1" u="sng">
              <a:latin typeface="Times New Roman" pitchFamily="18" charset="0"/>
            </a:endParaRPr>
          </a:p>
          <a:p>
            <a:pPr algn="l">
              <a:lnSpc>
                <a:spcPct val="95000"/>
              </a:lnSpc>
              <a:buFontTx/>
              <a:buAutoNum type="arabicPeriod"/>
            </a:pPr>
            <a:r>
              <a:rPr lang="en-US" altLang="en-US" sz="2200" b="1">
                <a:latin typeface="Times New Roman" pitchFamily="18" charset="0"/>
              </a:rPr>
              <a:t>Xxxxxxxxxxxxxxxxxxxxxxxxxxxxxxxxxxxxxxxxxxxxxxxxxxxxxxxxxxxxxxxxxxxxxxxxxxxxxxxxxxxxxxxxxxx</a:t>
            </a:r>
          </a:p>
          <a:p>
            <a:pPr algn="l">
              <a:lnSpc>
                <a:spcPct val="95000"/>
              </a:lnSpc>
              <a:buFontTx/>
              <a:buAutoNum type="arabicPeriod"/>
            </a:pPr>
            <a:r>
              <a:rPr lang="en-US" altLang="en-US" sz="2200" b="1">
                <a:latin typeface="Times New Roman" pitchFamily="18" charset="0"/>
              </a:rPr>
              <a:t>Xxxxxxxxxxxxxxxxxxxxxxxxxxxxxxxxxxxxxxxxxxxxxxxxxxxxxxxxxxxxxxxxxxxxxxxxxxxxxxxxxxxxxxxxxxxx</a:t>
            </a:r>
          </a:p>
          <a:p>
            <a:pPr algn="l">
              <a:lnSpc>
                <a:spcPct val="95000"/>
              </a:lnSpc>
              <a:buFont typeface="Symbol" pitchFamily="18" charset="2"/>
              <a:buAutoNum type="arabicPeriod"/>
            </a:pPr>
            <a:r>
              <a:rPr lang="en-US" altLang="en-US" sz="2200" b="1">
                <a:latin typeface="Times New Roman" pitchFamily="18" charset="0"/>
              </a:rPr>
              <a:t>Xxxxxxxxxxxxxxxxxxxxxxxxxxxxxxxxxxxxxxxxxxxxxxxxxxxxxxxxxxxxxxxxxxxxxxxxxxxxxxxxxxxxxxxxxxxxxxxxxxxxxxxxxxxxxxxxxxxxxxx</a:t>
            </a:r>
          </a:p>
          <a:p>
            <a:pPr algn="l">
              <a:lnSpc>
                <a:spcPct val="95000"/>
              </a:lnSpc>
              <a:buFont typeface="Symbol" pitchFamily="18" charset="2"/>
              <a:buAutoNum type="arabicPeriod"/>
            </a:pPr>
            <a:r>
              <a:rPr lang="en-US" altLang="en-US" sz="2200" b="1">
                <a:latin typeface="Times New Roman" pitchFamily="18" charset="0"/>
              </a:rPr>
              <a:t>Xxxxxxxxxxxxxxxxxxxxxxxxxxxxxxxxxxxxxxxxxxxxxxxxxxxxxxxxxxxxxxxxxxxxxxxxxxxxxxxxxxx</a:t>
            </a:r>
          </a:p>
          <a:p>
            <a:pPr algn="l">
              <a:lnSpc>
                <a:spcPct val="95000"/>
              </a:lnSpc>
              <a:buFont typeface="Symbol" pitchFamily="18" charset="2"/>
              <a:buAutoNum type="arabicPeriod"/>
            </a:pPr>
            <a:endParaRPr lang="en-US" altLang="en-US" sz="2200" b="1">
              <a:latin typeface="Times New Roman" pitchFamily="18" charset="0"/>
            </a:endParaRPr>
          </a:p>
        </p:txBody>
      </p:sp>
      <p:sp>
        <p:nvSpPr>
          <p:cNvPr id="2065" name="Text Box 68"/>
          <p:cNvSpPr txBox="1">
            <a:spLocks noChangeArrowheads="1"/>
          </p:cNvSpPr>
          <p:nvPr/>
        </p:nvSpPr>
        <p:spPr bwMode="auto">
          <a:xfrm>
            <a:off x="15397163" y="8531225"/>
            <a:ext cx="12107862" cy="36163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spAutoFit/>
          </a:bodyPr>
          <a:lstStyle>
            <a:lvl1pPr defTabSz="488950" eaLnBrk="0" hangingPunct="0">
              <a:defRPr sz="6900">
                <a:solidFill>
                  <a:schemeClr val="tx1"/>
                </a:solidFill>
                <a:latin typeface="Arial" charset="0"/>
              </a:defRPr>
            </a:lvl1pPr>
            <a:lvl2pPr marL="742950" indent="-285750" defTabSz="488950" eaLnBrk="0" hangingPunct="0">
              <a:defRPr sz="6900">
                <a:solidFill>
                  <a:schemeClr val="tx1"/>
                </a:solidFill>
                <a:latin typeface="Arial" charset="0"/>
              </a:defRPr>
            </a:lvl2pPr>
            <a:lvl3pPr marL="1143000" indent="-228600" defTabSz="488950" eaLnBrk="0" hangingPunct="0">
              <a:defRPr sz="6900">
                <a:solidFill>
                  <a:schemeClr val="tx1"/>
                </a:solidFill>
                <a:latin typeface="Arial" charset="0"/>
              </a:defRPr>
            </a:lvl3pPr>
            <a:lvl4pPr marL="1600200" indent="-228600" defTabSz="488950" eaLnBrk="0" hangingPunct="0">
              <a:defRPr sz="6900">
                <a:solidFill>
                  <a:schemeClr val="tx1"/>
                </a:solidFill>
                <a:latin typeface="Arial" charset="0"/>
              </a:defRPr>
            </a:lvl4pPr>
            <a:lvl5pPr marL="2057400" indent="-228600" defTabSz="488950" eaLnBrk="0" hangingPunct="0">
              <a:defRPr sz="6900">
                <a:solidFill>
                  <a:schemeClr val="tx1"/>
                </a:solidFill>
                <a:latin typeface="Arial" charset="0"/>
              </a:defRPr>
            </a:lvl5pPr>
            <a:lvl6pPr marL="2514600" indent="-228600" algn="ctr" defTabSz="488950" eaLnBrk="0" fontAlgn="base" hangingPunct="0">
              <a:spcBef>
                <a:spcPct val="0"/>
              </a:spcBef>
              <a:spcAft>
                <a:spcPct val="0"/>
              </a:spcAft>
              <a:defRPr sz="6900">
                <a:solidFill>
                  <a:schemeClr val="tx1"/>
                </a:solidFill>
                <a:latin typeface="Arial" charset="0"/>
              </a:defRPr>
            </a:lvl6pPr>
            <a:lvl7pPr marL="2971800" indent="-228600" algn="ctr" defTabSz="488950" eaLnBrk="0" fontAlgn="base" hangingPunct="0">
              <a:spcBef>
                <a:spcPct val="0"/>
              </a:spcBef>
              <a:spcAft>
                <a:spcPct val="0"/>
              </a:spcAft>
              <a:defRPr sz="6900">
                <a:solidFill>
                  <a:schemeClr val="tx1"/>
                </a:solidFill>
                <a:latin typeface="Arial" charset="0"/>
              </a:defRPr>
            </a:lvl7pPr>
            <a:lvl8pPr marL="3429000" indent="-228600" algn="ctr" defTabSz="488950" eaLnBrk="0" fontAlgn="base" hangingPunct="0">
              <a:spcBef>
                <a:spcPct val="0"/>
              </a:spcBef>
              <a:spcAft>
                <a:spcPct val="0"/>
              </a:spcAft>
              <a:defRPr sz="6900">
                <a:solidFill>
                  <a:schemeClr val="tx1"/>
                </a:solidFill>
                <a:latin typeface="Arial" charset="0"/>
              </a:defRPr>
            </a:lvl8pPr>
            <a:lvl9pPr marL="3886200" indent="-228600" algn="ctr" defTabSz="488950" eaLnBrk="0" fontAlgn="base" hangingPunct="0">
              <a:spcBef>
                <a:spcPct val="0"/>
              </a:spcBef>
              <a:spcAft>
                <a:spcPct val="0"/>
              </a:spcAft>
              <a:defRPr sz="6900">
                <a:solidFill>
                  <a:schemeClr val="tx1"/>
                </a:solidFill>
                <a:latin typeface="Arial" charset="0"/>
              </a:defRPr>
            </a:lvl9pPr>
          </a:lstStyle>
          <a:p>
            <a:pPr algn="l">
              <a:lnSpc>
                <a:spcPct val="95000"/>
              </a:lnSpc>
            </a:pPr>
            <a:r>
              <a:rPr lang="en-US" altLang="en-US" sz="25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2500">
              <a:latin typeface="Times New Roman" pitchFamily="18" charset="0"/>
            </a:endParaRPr>
          </a:p>
          <a:p>
            <a:pPr algn="l">
              <a:lnSpc>
                <a:spcPct val="95000"/>
              </a:lnSpc>
            </a:pPr>
            <a:endParaRPr lang="en-US" altLang="en-US" sz="1900">
              <a:latin typeface="Times New Roman" pitchFamily="18" charset="0"/>
            </a:endParaRPr>
          </a:p>
        </p:txBody>
      </p:sp>
      <p:sp>
        <p:nvSpPr>
          <p:cNvPr id="2066" name="Text Box 69"/>
          <p:cNvSpPr txBox="1">
            <a:spLocks noChangeArrowheads="1"/>
          </p:cNvSpPr>
          <p:nvPr/>
        </p:nvSpPr>
        <p:spPr bwMode="auto">
          <a:xfrm>
            <a:off x="15374938" y="28392438"/>
            <a:ext cx="12288837" cy="16573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spAutoFit/>
          </a:bodyPr>
          <a:lstStyle>
            <a:lvl1pPr defTabSz="488950" eaLnBrk="0" hangingPunct="0">
              <a:defRPr sz="6900">
                <a:solidFill>
                  <a:schemeClr val="tx1"/>
                </a:solidFill>
                <a:latin typeface="Arial" charset="0"/>
              </a:defRPr>
            </a:lvl1pPr>
            <a:lvl2pPr marL="742950" indent="-285750" defTabSz="488950" eaLnBrk="0" hangingPunct="0">
              <a:defRPr sz="6900">
                <a:solidFill>
                  <a:schemeClr val="tx1"/>
                </a:solidFill>
                <a:latin typeface="Arial" charset="0"/>
              </a:defRPr>
            </a:lvl2pPr>
            <a:lvl3pPr marL="1143000" indent="-228600" defTabSz="488950" eaLnBrk="0" hangingPunct="0">
              <a:defRPr sz="6900">
                <a:solidFill>
                  <a:schemeClr val="tx1"/>
                </a:solidFill>
                <a:latin typeface="Arial" charset="0"/>
              </a:defRPr>
            </a:lvl3pPr>
            <a:lvl4pPr marL="1600200" indent="-228600" defTabSz="488950" eaLnBrk="0" hangingPunct="0">
              <a:defRPr sz="6900">
                <a:solidFill>
                  <a:schemeClr val="tx1"/>
                </a:solidFill>
                <a:latin typeface="Arial" charset="0"/>
              </a:defRPr>
            </a:lvl4pPr>
            <a:lvl5pPr marL="2057400" indent="-228600" defTabSz="488950" eaLnBrk="0" hangingPunct="0">
              <a:defRPr sz="6900">
                <a:solidFill>
                  <a:schemeClr val="tx1"/>
                </a:solidFill>
                <a:latin typeface="Arial" charset="0"/>
              </a:defRPr>
            </a:lvl5pPr>
            <a:lvl6pPr marL="2514600" indent="-228600" algn="ctr" defTabSz="488950" eaLnBrk="0" fontAlgn="base" hangingPunct="0">
              <a:spcBef>
                <a:spcPct val="0"/>
              </a:spcBef>
              <a:spcAft>
                <a:spcPct val="0"/>
              </a:spcAft>
              <a:defRPr sz="6900">
                <a:solidFill>
                  <a:schemeClr val="tx1"/>
                </a:solidFill>
                <a:latin typeface="Arial" charset="0"/>
              </a:defRPr>
            </a:lvl6pPr>
            <a:lvl7pPr marL="2971800" indent="-228600" algn="ctr" defTabSz="488950" eaLnBrk="0" fontAlgn="base" hangingPunct="0">
              <a:spcBef>
                <a:spcPct val="0"/>
              </a:spcBef>
              <a:spcAft>
                <a:spcPct val="0"/>
              </a:spcAft>
              <a:defRPr sz="6900">
                <a:solidFill>
                  <a:schemeClr val="tx1"/>
                </a:solidFill>
                <a:latin typeface="Arial" charset="0"/>
              </a:defRPr>
            </a:lvl7pPr>
            <a:lvl8pPr marL="3429000" indent="-228600" algn="ctr" defTabSz="488950" eaLnBrk="0" fontAlgn="base" hangingPunct="0">
              <a:spcBef>
                <a:spcPct val="0"/>
              </a:spcBef>
              <a:spcAft>
                <a:spcPct val="0"/>
              </a:spcAft>
              <a:defRPr sz="6900">
                <a:solidFill>
                  <a:schemeClr val="tx1"/>
                </a:solidFill>
                <a:latin typeface="Arial" charset="0"/>
              </a:defRPr>
            </a:lvl8pPr>
            <a:lvl9pPr marL="3886200" indent="-228600" algn="ctr" defTabSz="488950" eaLnBrk="0" fontAlgn="base" hangingPunct="0">
              <a:spcBef>
                <a:spcPct val="0"/>
              </a:spcBef>
              <a:spcAft>
                <a:spcPct val="0"/>
              </a:spcAft>
              <a:defRPr sz="6900">
                <a:solidFill>
                  <a:schemeClr val="tx1"/>
                </a:solidFill>
                <a:latin typeface="Arial" charset="0"/>
              </a:defRPr>
            </a:lvl9pPr>
          </a:lstStyle>
          <a:p>
            <a:pPr algn="l">
              <a:lnSpc>
                <a:spcPct val="95000"/>
              </a:lnSpc>
            </a:pPr>
            <a:r>
              <a:rPr lang="en-US" alt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p:txBody>
      </p:sp>
      <p:sp>
        <p:nvSpPr>
          <p:cNvPr id="2067" name="Text Box 70"/>
          <p:cNvSpPr txBox="1">
            <a:spLocks noChangeArrowheads="1"/>
          </p:cNvSpPr>
          <p:nvPr/>
        </p:nvSpPr>
        <p:spPr bwMode="auto">
          <a:xfrm>
            <a:off x="4537075" y="7170738"/>
            <a:ext cx="5645150" cy="112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Introduction</a:t>
            </a:r>
          </a:p>
        </p:txBody>
      </p:sp>
      <p:sp>
        <p:nvSpPr>
          <p:cNvPr id="2068" name="Text Box 71"/>
          <p:cNvSpPr txBox="1">
            <a:spLocks noChangeArrowheads="1"/>
          </p:cNvSpPr>
          <p:nvPr/>
        </p:nvSpPr>
        <p:spPr bwMode="auto">
          <a:xfrm>
            <a:off x="18842038" y="7170738"/>
            <a:ext cx="5645150" cy="112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Results</a:t>
            </a:r>
          </a:p>
        </p:txBody>
      </p:sp>
      <p:sp>
        <p:nvSpPr>
          <p:cNvPr id="2069" name="Text Box 72"/>
          <p:cNvSpPr txBox="1">
            <a:spLocks noChangeArrowheads="1"/>
          </p:cNvSpPr>
          <p:nvPr/>
        </p:nvSpPr>
        <p:spPr bwMode="auto">
          <a:xfrm>
            <a:off x="23361650" y="2447925"/>
            <a:ext cx="2932113" cy="162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b="1"/>
              <a:t>Logo</a:t>
            </a:r>
          </a:p>
          <a:p>
            <a:pPr eaLnBrk="1" hangingPunct="1">
              <a:spcBef>
                <a:spcPct val="50000"/>
              </a:spcBef>
            </a:pPr>
            <a:endParaRPr lang="en-US" altLang="en-US" sz="2200">
              <a:solidFill>
                <a:srgbClr val="FF0000"/>
              </a:solidFill>
            </a:endParaRPr>
          </a:p>
        </p:txBody>
      </p:sp>
      <p:sp>
        <p:nvSpPr>
          <p:cNvPr id="2070" name="Text Box 19"/>
          <p:cNvSpPr txBox="1">
            <a:spLocks noChangeArrowheads="1"/>
          </p:cNvSpPr>
          <p:nvPr/>
        </p:nvSpPr>
        <p:spPr bwMode="auto">
          <a:xfrm>
            <a:off x="15663863" y="16737013"/>
            <a:ext cx="11999912" cy="1006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3400" indent="-533400" defTabSz="4389438" eaLnBrk="0" hangingPunct="0">
              <a:defRPr sz="6900">
                <a:solidFill>
                  <a:schemeClr val="tx1"/>
                </a:solidFill>
                <a:latin typeface="Arial" charset="0"/>
              </a:defRPr>
            </a:lvl1pPr>
            <a:lvl2pPr marL="742950" indent="-285750" defTabSz="4389438" eaLnBrk="0" hangingPunct="0">
              <a:defRPr sz="6900">
                <a:solidFill>
                  <a:schemeClr val="tx1"/>
                </a:solidFill>
                <a:latin typeface="Arial" charset="0"/>
              </a:defRPr>
            </a:lvl2pPr>
            <a:lvl3pPr marL="1143000" indent="-228600" defTabSz="4389438" eaLnBrk="0" hangingPunct="0">
              <a:defRPr sz="6900">
                <a:solidFill>
                  <a:schemeClr val="tx1"/>
                </a:solidFill>
                <a:latin typeface="Arial" charset="0"/>
              </a:defRPr>
            </a:lvl3pPr>
            <a:lvl4pPr marL="1600200" indent="-228600" defTabSz="4389438" eaLnBrk="0" hangingPunct="0">
              <a:defRPr sz="6900">
                <a:solidFill>
                  <a:schemeClr val="tx1"/>
                </a:solidFill>
                <a:latin typeface="Arial" charset="0"/>
              </a:defRPr>
            </a:lvl4pPr>
            <a:lvl5pPr marL="2057400" indent="-228600" defTabSz="4389438" eaLnBrk="0" hangingPunct="0">
              <a:defRPr sz="6900">
                <a:solidFill>
                  <a:schemeClr val="tx1"/>
                </a:solidFill>
                <a:latin typeface="Arial" charset="0"/>
              </a:defRPr>
            </a:lvl5pPr>
            <a:lvl6pPr marL="2514600" indent="-228600" algn="ctr" defTabSz="4389438" eaLnBrk="0" fontAlgn="base" hangingPunct="0">
              <a:spcBef>
                <a:spcPct val="0"/>
              </a:spcBef>
              <a:spcAft>
                <a:spcPct val="0"/>
              </a:spcAft>
              <a:defRPr sz="6900">
                <a:solidFill>
                  <a:schemeClr val="tx1"/>
                </a:solidFill>
                <a:latin typeface="Arial" charset="0"/>
              </a:defRPr>
            </a:lvl6pPr>
            <a:lvl7pPr marL="2971800" indent="-228600" algn="ctr" defTabSz="4389438" eaLnBrk="0" fontAlgn="base" hangingPunct="0">
              <a:spcBef>
                <a:spcPct val="0"/>
              </a:spcBef>
              <a:spcAft>
                <a:spcPct val="0"/>
              </a:spcAft>
              <a:defRPr sz="6900">
                <a:solidFill>
                  <a:schemeClr val="tx1"/>
                </a:solidFill>
                <a:latin typeface="Arial" charset="0"/>
              </a:defRPr>
            </a:lvl7pPr>
            <a:lvl8pPr marL="3429000" indent="-228600" algn="ctr" defTabSz="4389438" eaLnBrk="0" fontAlgn="base" hangingPunct="0">
              <a:spcBef>
                <a:spcPct val="0"/>
              </a:spcBef>
              <a:spcAft>
                <a:spcPct val="0"/>
              </a:spcAft>
              <a:defRPr sz="6900">
                <a:solidFill>
                  <a:schemeClr val="tx1"/>
                </a:solidFill>
                <a:latin typeface="Arial" charset="0"/>
              </a:defRPr>
            </a:lvl8pPr>
            <a:lvl9pPr marL="3886200" indent="-228600" algn="ctr" defTabSz="4389438" eaLnBrk="0" fontAlgn="base" hangingPunct="0">
              <a:spcBef>
                <a:spcPct val="0"/>
              </a:spcBef>
              <a:spcAft>
                <a:spcPct val="0"/>
              </a:spcAft>
              <a:defRPr sz="6900">
                <a:solidFill>
                  <a:schemeClr val="tx1"/>
                </a:solidFill>
                <a:latin typeface="Arial" charset="0"/>
              </a:defRPr>
            </a:lvl9pPr>
          </a:lstStyle>
          <a:p>
            <a:pPr algn="l" eaLnBrk="1" hangingPunct="1">
              <a:lnSpc>
                <a:spcPct val="90000"/>
              </a:lnSpc>
              <a:spcBef>
                <a:spcPct val="50000"/>
              </a:spcBef>
              <a:buFont typeface="Arial" charset="0"/>
              <a:buChar char="•"/>
            </a:pPr>
            <a:r>
              <a:rPr lang="en-US" altLang="en-US" sz="5400" b="1" i="1">
                <a:solidFill>
                  <a:srgbClr val="FC8004"/>
                </a:solidFill>
              </a:rPr>
              <a:t>Files here by noon ship the same day!</a:t>
            </a:r>
          </a:p>
          <a:p>
            <a:pPr algn="l" eaLnBrk="1" hangingPunct="1">
              <a:lnSpc>
                <a:spcPct val="90000"/>
              </a:lnSpc>
              <a:spcBef>
                <a:spcPct val="50000"/>
              </a:spcBef>
              <a:buFont typeface="Arial" charset="0"/>
              <a:buChar char="•"/>
            </a:pPr>
            <a:r>
              <a:rPr lang="en-US" altLang="en-US" sz="5400" b="1" i="1">
                <a:solidFill>
                  <a:srgbClr val="FC8004"/>
                </a:solidFill>
              </a:rPr>
              <a:t>Premium materials!</a:t>
            </a:r>
          </a:p>
          <a:p>
            <a:pPr algn="l" eaLnBrk="1" hangingPunct="1">
              <a:lnSpc>
                <a:spcPct val="90000"/>
              </a:lnSpc>
              <a:spcBef>
                <a:spcPct val="50000"/>
              </a:spcBef>
              <a:buFont typeface="Arial" charset="0"/>
              <a:buChar char="•"/>
            </a:pPr>
            <a:r>
              <a:rPr lang="en-US" altLang="en-US" sz="5400" b="1" i="1">
                <a:solidFill>
                  <a:srgbClr val="FC8004"/>
                </a:solidFill>
              </a:rPr>
              <a:t>Foldable fabric, laminated, and paper posters!</a:t>
            </a:r>
          </a:p>
          <a:p>
            <a:pPr algn="l" eaLnBrk="1" hangingPunct="1">
              <a:lnSpc>
                <a:spcPct val="90000"/>
              </a:lnSpc>
              <a:spcBef>
                <a:spcPct val="50000"/>
              </a:spcBef>
              <a:buFont typeface="Arial" charset="0"/>
              <a:buChar char="•"/>
            </a:pPr>
            <a:r>
              <a:rPr lang="en-US" altLang="en-US" sz="5400" b="1" i="1">
                <a:solidFill>
                  <a:srgbClr val="FC8004"/>
                </a:solidFill>
              </a:rPr>
              <a:t>Sizes to 4’ x 20’</a:t>
            </a:r>
          </a:p>
          <a:p>
            <a:pPr algn="l" eaLnBrk="1" hangingPunct="1">
              <a:lnSpc>
                <a:spcPct val="90000"/>
              </a:lnSpc>
              <a:spcBef>
                <a:spcPct val="50000"/>
              </a:spcBef>
              <a:buFont typeface="Arial" charset="0"/>
              <a:buChar char="•"/>
            </a:pPr>
            <a:r>
              <a:rPr lang="en-US" altLang="en-US" sz="5400" b="1" i="1">
                <a:solidFill>
                  <a:srgbClr val="FC8004"/>
                </a:solidFill>
              </a:rPr>
              <a:t>Every file gets reviewed by an experienced graphic designer!</a:t>
            </a:r>
          </a:p>
          <a:p>
            <a:pPr algn="l" eaLnBrk="1" hangingPunct="1">
              <a:lnSpc>
                <a:spcPct val="90000"/>
              </a:lnSpc>
              <a:spcBef>
                <a:spcPct val="50000"/>
              </a:spcBef>
              <a:buFont typeface="Arial" charset="0"/>
              <a:buChar char="•"/>
            </a:pPr>
            <a:r>
              <a:rPr lang="en-US" altLang="en-US" sz="5400" b="1" i="1">
                <a:solidFill>
                  <a:srgbClr val="FC8004"/>
                </a:solidFill>
              </a:rPr>
              <a:t>Free phone support!</a:t>
            </a:r>
          </a:p>
          <a:p>
            <a:pPr algn="l" eaLnBrk="1" hangingPunct="1">
              <a:lnSpc>
                <a:spcPct val="90000"/>
              </a:lnSpc>
              <a:spcBef>
                <a:spcPct val="50000"/>
              </a:spcBef>
              <a:buFont typeface="Arial" charset="0"/>
              <a:buChar char="•"/>
            </a:pPr>
            <a:r>
              <a:rPr lang="en-US" altLang="en-US" sz="5400" b="1" i="1">
                <a:solidFill>
                  <a:srgbClr val="FC8004"/>
                </a:solidFill>
              </a:rPr>
              <a:t>Secure online ordering</a:t>
            </a:r>
            <a:endParaRPr lang="en-US" altLang="en-US" sz="5400" b="1" i="1"/>
          </a:p>
        </p:txBody>
      </p:sp>
      <p:sp>
        <p:nvSpPr>
          <p:cNvPr id="2071" name="Text Box 19">
            <a:hlinkClick r:id="rId3"/>
          </p:cNvPr>
          <p:cNvSpPr txBox="1">
            <a:spLocks noChangeArrowheads="1"/>
          </p:cNvSpPr>
          <p:nvPr/>
        </p:nvSpPr>
        <p:spPr bwMode="auto">
          <a:xfrm>
            <a:off x="2195513" y="36114038"/>
            <a:ext cx="24433212"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eaLnBrk="0" hangingPunct="0">
              <a:defRPr sz="6900">
                <a:solidFill>
                  <a:schemeClr val="tx1"/>
                </a:solidFill>
                <a:latin typeface="Arial" charset="0"/>
              </a:defRPr>
            </a:lvl1pPr>
            <a:lvl2pPr marL="742950" indent="-285750" defTabSz="4389438" eaLnBrk="0" hangingPunct="0">
              <a:defRPr sz="6900">
                <a:solidFill>
                  <a:schemeClr val="tx1"/>
                </a:solidFill>
                <a:latin typeface="Arial" charset="0"/>
              </a:defRPr>
            </a:lvl2pPr>
            <a:lvl3pPr marL="1143000" indent="-228600" defTabSz="4389438" eaLnBrk="0" hangingPunct="0">
              <a:defRPr sz="6900">
                <a:solidFill>
                  <a:schemeClr val="tx1"/>
                </a:solidFill>
                <a:latin typeface="Arial" charset="0"/>
              </a:defRPr>
            </a:lvl3pPr>
            <a:lvl4pPr marL="1600200" indent="-228600" defTabSz="4389438" eaLnBrk="0" hangingPunct="0">
              <a:defRPr sz="6900">
                <a:solidFill>
                  <a:schemeClr val="tx1"/>
                </a:solidFill>
                <a:latin typeface="Arial" charset="0"/>
              </a:defRPr>
            </a:lvl4pPr>
            <a:lvl5pPr marL="2057400" indent="-228600" defTabSz="4389438" eaLnBrk="0" hangingPunct="0">
              <a:defRPr sz="6900">
                <a:solidFill>
                  <a:schemeClr val="tx1"/>
                </a:solidFill>
                <a:latin typeface="Arial" charset="0"/>
              </a:defRPr>
            </a:lvl5pPr>
            <a:lvl6pPr marL="2514600" indent="-228600" algn="ctr" defTabSz="4389438" eaLnBrk="0" fontAlgn="base" hangingPunct="0">
              <a:spcBef>
                <a:spcPct val="0"/>
              </a:spcBef>
              <a:spcAft>
                <a:spcPct val="0"/>
              </a:spcAft>
              <a:defRPr sz="6900">
                <a:solidFill>
                  <a:schemeClr val="tx1"/>
                </a:solidFill>
                <a:latin typeface="Arial" charset="0"/>
              </a:defRPr>
            </a:lvl6pPr>
            <a:lvl7pPr marL="2971800" indent="-228600" algn="ctr" defTabSz="4389438" eaLnBrk="0" fontAlgn="base" hangingPunct="0">
              <a:spcBef>
                <a:spcPct val="0"/>
              </a:spcBef>
              <a:spcAft>
                <a:spcPct val="0"/>
              </a:spcAft>
              <a:defRPr sz="6900">
                <a:solidFill>
                  <a:schemeClr val="tx1"/>
                </a:solidFill>
                <a:latin typeface="Arial" charset="0"/>
              </a:defRPr>
            </a:lvl7pPr>
            <a:lvl8pPr marL="3429000" indent="-228600" algn="ctr" defTabSz="4389438" eaLnBrk="0" fontAlgn="base" hangingPunct="0">
              <a:spcBef>
                <a:spcPct val="0"/>
              </a:spcBef>
              <a:spcAft>
                <a:spcPct val="0"/>
              </a:spcAft>
              <a:defRPr sz="6900">
                <a:solidFill>
                  <a:schemeClr val="tx1"/>
                </a:solidFill>
                <a:latin typeface="Arial" charset="0"/>
              </a:defRPr>
            </a:lvl8pPr>
            <a:lvl9pPr marL="3886200" indent="-228600" algn="ctr" defTabSz="4389438"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en-US" altLang="en-US" sz="6000" b="1" i="1">
                <a:solidFill>
                  <a:srgbClr val="0046D2"/>
                </a:solidFill>
              </a:rPr>
              <a:t>Order online at    https://www.postersession.com/order/</a:t>
            </a:r>
          </a:p>
        </p:txBody>
      </p:sp>
      <p:pic>
        <p:nvPicPr>
          <p:cNvPr id="2072"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113375" y="10718800"/>
            <a:ext cx="3286125" cy="3275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3" name="Picture 24">
            <a:hlinkClick r:id="rId3"/>
          </p:cNvPr>
          <p:cNvPicPr>
            <a:picLocks noChangeAspect="1"/>
          </p:cNvPicPr>
          <p:nvPr/>
        </p:nvPicPr>
        <p:blipFill>
          <a:blip r:embed="rId5">
            <a:extLst>
              <a:ext uri="{28A0092B-C50C-407E-A947-70E740481C1C}">
                <a14:useLocalDpi xmlns:a14="http://schemas.microsoft.com/office/drawing/2010/main" val="0"/>
              </a:ext>
            </a:extLst>
          </a:blip>
          <a:srcRect l="12787"/>
          <a:stretch>
            <a:fillRect/>
          </a:stretch>
        </p:blipFill>
        <p:spPr bwMode="auto">
          <a:xfrm>
            <a:off x="21353463" y="12357100"/>
            <a:ext cx="3714750" cy="319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Text Box 19"/>
          <p:cNvSpPr txBox="1">
            <a:spLocks noChangeArrowheads="1"/>
          </p:cNvSpPr>
          <p:nvPr/>
        </p:nvSpPr>
        <p:spPr bwMode="auto">
          <a:xfrm>
            <a:off x="15973425" y="14466888"/>
            <a:ext cx="9517063" cy="2216150"/>
          </a:xfrm>
          <a:prstGeom prst="rect">
            <a:avLst/>
          </a:prstGeom>
          <a:noFill/>
          <a:ln w="9525">
            <a:noFill/>
            <a:miter lim="800000"/>
            <a:headEnd/>
            <a:tailEnd/>
          </a:ln>
          <a:effectLst>
            <a:outerShdw blurRad="50800" dist="38100" dir="2700000" algn="tl" rotWithShape="0">
              <a:prstClr val="black">
                <a:alpha val="25000"/>
              </a:prstClr>
            </a:outerShdw>
          </a:effectLst>
        </p:spPr>
        <p:txBody>
          <a:bodyPr>
            <a:spAutoFit/>
          </a:bodyPr>
          <a:lstStyle/>
          <a:p>
            <a:pPr algn="l" defTabSz="4389438">
              <a:spcBef>
                <a:spcPct val="50000"/>
              </a:spcBef>
              <a:defRPr/>
            </a:pPr>
            <a:r>
              <a:rPr lang="en-US" b="1" i="1" dirty="0">
                <a:solidFill>
                  <a:srgbClr val="FC8004"/>
                </a:solidFill>
              </a:rPr>
              <a:t>Why buy from postersession.com?</a:t>
            </a:r>
            <a:endParaRPr lang="en-US" b="1" i="1" dirty="0">
              <a:solidFill>
                <a:srgbClr val="FC8004"/>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497263" rtl="0" eaLnBrk="1" fontAlgn="base" latinLnBrk="0" hangingPunct="1">
          <a:lnSpc>
            <a:spcPct val="100000"/>
          </a:lnSpc>
          <a:spcBef>
            <a:spcPct val="0"/>
          </a:spcBef>
          <a:spcAft>
            <a:spcPct val="0"/>
          </a:spcAft>
          <a:buClrTx/>
          <a:buSzTx/>
          <a:buFontTx/>
          <a:buNone/>
          <a:tabLst/>
          <a:defRPr kumimoji="0" lang="en-US" altLang="en-US" sz="6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497263" rtl="0" eaLnBrk="1" fontAlgn="base" latinLnBrk="0" hangingPunct="1">
          <a:lnSpc>
            <a:spcPct val="100000"/>
          </a:lnSpc>
          <a:spcBef>
            <a:spcPct val="0"/>
          </a:spcBef>
          <a:spcAft>
            <a:spcPct val="0"/>
          </a:spcAft>
          <a:buClrTx/>
          <a:buSzTx/>
          <a:buFontTx/>
          <a:buNone/>
          <a:tabLst/>
          <a:defRPr kumimoji="0" lang="en-US" altLang="en-US" sz="6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TotalTime>
  <Words>660</Words>
  <Application>Microsoft Office PowerPoint</Application>
  <PresentationFormat>Custom</PresentationFormat>
  <Paragraphs>59</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Times New Roman</vt:lpstr>
      <vt:lpstr>Symbol</vt:lpstr>
      <vt:lpstr>Default Design</vt:lpstr>
      <vt:lpstr>CorelDRAW X5 Graphic</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70x100 cm vertical poster template</dc:title>
  <dc:creator>Ethan Shulda;www.postersession.com</dc:creator>
  <cp:keywords>www.postersession.com</cp:keywords>
  <dc:description>©MegaPrint Inc. 2009-2015</dc:description>
  <cp:lastModifiedBy>Jay Buckley</cp:lastModifiedBy>
  <cp:revision>30</cp:revision>
  <dcterms:created xsi:type="dcterms:W3CDTF">2008-12-04T00:20:37Z</dcterms:created>
  <dcterms:modified xsi:type="dcterms:W3CDTF">2015-09-22T15:36:05Z</dcterms:modified>
</cp:coreProperties>
</file>