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4197925" cy="425196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3" d="100"/>
          <a:sy n="13" d="100"/>
        </p:scale>
        <p:origin x="-2030" y="-130"/>
      </p:cViewPr>
      <p:guideLst>
        <p:guide orient="horz" pos="6246"/>
        <p:guide orient="horz" pos="26086"/>
        <p:guide orient="horz" pos="2774"/>
        <p:guide pos="565"/>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1965325" y="692150"/>
            <a:ext cx="278606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3C9C5BE-66C6-4469-AF3E-4EA6BB6CCE61}" type="slidenum">
              <a:rPr lang="en-US" altLang="en-US"/>
              <a:pPr/>
              <a:t>‹#›</a:t>
            </a:fld>
            <a:endParaRPr lang="en-US" altLang="en-US"/>
          </a:p>
        </p:txBody>
      </p:sp>
    </p:spTree>
    <p:extLst>
      <p:ext uri="{BB962C8B-B14F-4D97-AF65-F5344CB8AC3E}">
        <p14:creationId xmlns:p14="http://schemas.microsoft.com/office/powerpoint/2010/main" val="4883460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A9F509-86DA-447E-BCCC-DABF96E1DCEB}"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65400" y="13208000"/>
            <a:ext cx="29067125" cy="91154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129213" y="24095075"/>
            <a:ext cx="23939500" cy="108648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15438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709738" y="1703388"/>
            <a:ext cx="30778450" cy="70866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709738" y="9921875"/>
            <a:ext cx="30778450" cy="280606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5702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793575" y="1703388"/>
            <a:ext cx="7694613" cy="36279137"/>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09738" y="1703388"/>
            <a:ext cx="22931437" cy="3627913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3046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09738" y="1703388"/>
            <a:ext cx="30778450" cy="7086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709738" y="9921875"/>
            <a:ext cx="30778450" cy="2806065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59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01925" y="27322463"/>
            <a:ext cx="29067125" cy="84455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701925" y="18021300"/>
            <a:ext cx="29067125" cy="9301163"/>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99887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09738" y="1703388"/>
            <a:ext cx="30778450" cy="70866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709738" y="9921875"/>
            <a:ext cx="15313025" cy="280606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7175163" y="9921875"/>
            <a:ext cx="15313025" cy="280606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2413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09738" y="1703388"/>
            <a:ext cx="30778450" cy="70866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709738" y="9517063"/>
            <a:ext cx="15109825" cy="3967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09738" y="13484225"/>
            <a:ext cx="15109825" cy="244983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7372013" y="9517063"/>
            <a:ext cx="15116175" cy="39671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7372013" y="13484225"/>
            <a:ext cx="15116175" cy="244983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5513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09738" y="1703388"/>
            <a:ext cx="30778450" cy="70866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69328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79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09738" y="1692275"/>
            <a:ext cx="11250612" cy="7205663"/>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3369925" y="1692275"/>
            <a:ext cx="19118263" cy="362902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709738" y="8897938"/>
            <a:ext cx="11250612" cy="290845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33852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02425" y="29764038"/>
            <a:ext cx="20520025" cy="3513137"/>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702425" y="3798888"/>
            <a:ext cx="20520025" cy="2551271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702425" y="33277175"/>
            <a:ext cx="20520025" cy="4991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16488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25866725" y="41870313"/>
          <a:ext cx="7021513" cy="204787"/>
        </p:xfrm>
        <a:graphic>
          <a:graphicData uri="http://schemas.openxmlformats.org/presentationml/2006/ole">
            <mc:AlternateContent xmlns:mc="http://schemas.openxmlformats.org/markup-compatibility/2006">
              <mc:Choice xmlns:v="urn:schemas-microsoft-com:vml" Requires="v">
                <p:oleObj spid="_x0000_s1038"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866725" y="41870313"/>
                        <a:ext cx="7021513" cy="2047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01" name="AutoShape 53"/>
          <p:cNvSpPr>
            <a:spLocks noChangeArrowheads="1"/>
          </p:cNvSpPr>
          <p:nvPr/>
        </p:nvSpPr>
        <p:spPr bwMode="auto">
          <a:xfrm>
            <a:off x="17545050" y="8166100"/>
            <a:ext cx="15716250" cy="332454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2" name="AutoShape 54"/>
          <p:cNvSpPr>
            <a:spLocks noChangeArrowheads="1"/>
          </p:cNvSpPr>
          <p:nvPr/>
        </p:nvSpPr>
        <p:spPr bwMode="auto">
          <a:xfrm>
            <a:off x="876300" y="8128000"/>
            <a:ext cx="15640050" cy="332835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3" name="Text Box 55"/>
          <p:cNvSpPr txBox="1">
            <a:spLocks noChangeArrowheads="1"/>
          </p:cNvSpPr>
          <p:nvPr/>
        </p:nvSpPr>
        <p:spPr bwMode="auto">
          <a:xfrm>
            <a:off x="1247775" y="10348913"/>
            <a:ext cx="14935200" cy="1838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We hope you find this template useful! This one is set up to yield a 95x118cm Vertical poster.</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b="1">
                <a:latin typeface="Times New Roman" pitchFamily="18" charset="0"/>
              </a:rPr>
              <a:t>How to bring things in from Excel® and Word®</a:t>
            </a:r>
            <a:endParaRPr lang="en-US" altLang="en-US" sz="2800">
              <a:latin typeface="Times New Roman" pitchFamily="18" charset="0"/>
            </a:endParaRP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b="1">
                <a:latin typeface="Times New Roman" pitchFamily="18" charset="0"/>
              </a:rPr>
              <a:t>Excel</a:t>
            </a:r>
            <a:r>
              <a:rPr lang="en-US" altLang="en-US" sz="2800">
                <a:latin typeface="Times New Roman" pitchFamily="18" charset="0"/>
              </a:rPr>
              <a:t>- select the chart, hit edit-copy, and then edit-paste into PowerPoint®. The chart can then be stretched to fit as required. If you need to edit parts of the chart, it can be ungrouped. </a:t>
            </a:r>
            <a:r>
              <a:rPr lang="en-US" altLang="en-US" sz="2800" b="1" i="1" u="sng">
                <a:latin typeface="Times New Roman" pitchFamily="18" charset="0"/>
              </a:rPr>
              <a:t>Watch out</a:t>
            </a:r>
            <a:r>
              <a:rPr lang="en-US" altLang="en-US" sz="28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b="1">
                <a:latin typeface="Times New Roman" pitchFamily="18" charset="0"/>
              </a:rPr>
              <a:t>Word</a:t>
            </a:r>
            <a:r>
              <a:rPr lang="en-US" altLang="en-US" sz="28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2800" b="1">
              <a:latin typeface="Times New Roman" pitchFamily="18" charset="0"/>
            </a:endParaRPr>
          </a:p>
          <a:p>
            <a:pPr eaLnBrk="0" hangingPunct="0">
              <a:lnSpc>
                <a:spcPct val="95000"/>
              </a:lnSpc>
            </a:pPr>
            <a:r>
              <a:rPr lang="en-US" altLang="en-US" sz="2800" b="1">
                <a:latin typeface="Times New Roman" pitchFamily="18" charset="0"/>
              </a:rPr>
              <a:t>Scans</a:t>
            </a:r>
            <a:endParaRPr lang="en-US" altLang="en-US" sz="2800">
              <a:latin typeface="Times New Roman" pitchFamily="18" charset="0"/>
            </a:endParaRP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We need images to be 72 to 100 dpi in their </a:t>
            </a:r>
            <a:r>
              <a:rPr lang="en-US" altLang="en-US" sz="2800" u="sng">
                <a:latin typeface="Times New Roman" pitchFamily="18" charset="0"/>
              </a:rPr>
              <a:t>final size</a:t>
            </a:r>
            <a:r>
              <a:rPr lang="en-US" altLang="en-US" sz="28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b="1">
                <a:latin typeface="Times New Roman" pitchFamily="18" charset="0"/>
              </a:rPr>
              <a:t>Preview: </a:t>
            </a:r>
            <a:r>
              <a:rPr lang="en-US" altLang="en-US" sz="28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b="1">
                <a:latin typeface="Times New Roman" pitchFamily="18" charset="0"/>
              </a:rPr>
              <a:t>Feedback:</a:t>
            </a:r>
            <a:r>
              <a:rPr lang="en-US" altLang="en-US" sz="2800">
                <a:latin typeface="Times New Roman" pitchFamily="18" charset="0"/>
              </a:rPr>
              <a:t> If you have comments about how this template worked for you, email to sales@megaprint.com.  </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We listen! Call us at 800-590-7850 if we can help in any way.</a:t>
            </a:r>
            <a:endParaRPr lang="en-US" altLang="en-US" sz="2800" b="1">
              <a:latin typeface="Times New Roman" pitchFamily="18" charset="0"/>
            </a:endParaRPr>
          </a:p>
        </p:txBody>
      </p:sp>
      <p:sp>
        <p:nvSpPr>
          <p:cNvPr id="2104" name="Text Box 56"/>
          <p:cNvSpPr txBox="1">
            <a:spLocks noChangeArrowheads="1"/>
          </p:cNvSpPr>
          <p:nvPr/>
        </p:nvSpPr>
        <p:spPr bwMode="auto">
          <a:xfrm>
            <a:off x="4572000" y="30111700"/>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5" name="Text Box 57"/>
          <p:cNvSpPr txBox="1">
            <a:spLocks noChangeArrowheads="1"/>
          </p:cNvSpPr>
          <p:nvPr/>
        </p:nvSpPr>
        <p:spPr bwMode="auto">
          <a:xfrm>
            <a:off x="21545550" y="28290838"/>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6" name="AutoShape 58"/>
          <p:cNvSpPr>
            <a:spLocks noChangeArrowheads="1"/>
          </p:cNvSpPr>
          <p:nvPr/>
        </p:nvSpPr>
        <p:spPr bwMode="auto">
          <a:xfrm>
            <a:off x="868363" y="508000"/>
            <a:ext cx="32432625"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7" name="Text Box 59"/>
          <p:cNvSpPr txBox="1">
            <a:spLocks noChangeArrowheads="1"/>
          </p:cNvSpPr>
          <p:nvPr/>
        </p:nvSpPr>
        <p:spPr bwMode="auto">
          <a:xfrm>
            <a:off x="1695450" y="1778000"/>
            <a:ext cx="30689550"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12500" b="1"/>
              <a:t>Title of the Research Study</a:t>
            </a:r>
          </a:p>
          <a:p>
            <a:pPr algn="ctr"/>
            <a:r>
              <a:rPr lang="en-US" altLang="en-US" b="1"/>
              <a:t>PEOPLE WHO DID THE STUDY</a:t>
            </a:r>
          </a:p>
          <a:p>
            <a:pPr algn="ctr"/>
            <a:r>
              <a:rPr lang="en-US" altLang="en-US" sz="4800" b="1" i="1"/>
              <a:t>UNIVERSITIES AND/OR  HOSPITALS THEY ARE AFFILIATED WITH</a:t>
            </a:r>
            <a:endParaRPr lang="en-US" altLang="en-US"/>
          </a:p>
        </p:txBody>
      </p:sp>
      <p:sp>
        <p:nvSpPr>
          <p:cNvPr id="2108" name="Text Box 60"/>
          <p:cNvSpPr txBox="1">
            <a:spLocks noChangeArrowheads="1"/>
          </p:cNvSpPr>
          <p:nvPr/>
        </p:nvSpPr>
        <p:spPr bwMode="auto">
          <a:xfrm>
            <a:off x="1123950" y="2946400"/>
            <a:ext cx="41148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
        <p:nvSpPr>
          <p:cNvPr id="2109" name="Text Box 61"/>
          <p:cNvSpPr txBox="1">
            <a:spLocks noChangeArrowheads="1"/>
          </p:cNvSpPr>
          <p:nvPr/>
        </p:nvSpPr>
        <p:spPr bwMode="auto">
          <a:xfrm>
            <a:off x="18419763" y="19156363"/>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#1</a:t>
            </a:r>
          </a:p>
        </p:txBody>
      </p:sp>
      <p:sp>
        <p:nvSpPr>
          <p:cNvPr id="2110" name="Text Box 62"/>
          <p:cNvSpPr txBox="1">
            <a:spLocks noChangeArrowheads="1"/>
          </p:cNvSpPr>
          <p:nvPr/>
        </p:nvSpPr>
        <p:spPr bwMode="auto">
          <a:xfrm>
            <a:off x="26122313" y="19119850"/>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b="1" i="1"/>
              <a:t>Figure #2</a:t>
            </a:r>
          </a:p>
        </p:txBody>
      </p:sp>
      <p:sp>
        <p:nvSpPr>
          <p:cNvPr id="2111" name="AutoShape 63"/>
          <p:cNvSpPr>
            <a:spLocks noChangeArrowheads="1"/>
          </p:cNvSpPr>
          <p:nvPr/>
        </p:nvSpPr>
        <p:spPr bwMode="auto">
          <a:xfrm>
            <a:off x="26149300" y="20675600"/>
            <a:ext cx="6286500" cy="643255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2" name="Text Box 64"/>
          <p:cNvSpPr txBox="1">
            <a:spLocks noChangeArrowheads="1"/>
          </p:cNvSpPr>
          <p:nvPr/>
        </p:nvSpPr>
        <p:spPr bwMode="auto">
          <a:xfrm>
            <a:off x="22110700" y="36271200"/>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sz="6500"/>
              <a:t>Bibliography</a:t>
            </a:r>
          </a:p>
        </p:txBody>
      </p:sp>
      <p:sp>
        <p:nvSpPr>
          <p:cNvPr id="2113" name="Rectangle 65"/>
          <p:cNvSpPr>
            <a:spLocks noChangeArrowheads="1"/>
          </p:cNvSpPr>
          <p:nvPr/>
        </p:nvSpPr>
        <p:spPr bwMode="auto">
          <a:xfrm>
            <a:off x="18059400" y="20656550"/>
            <a:ext cx="6856413" cy="64135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4400">
                <a:latin typeface="Times New Roman" pitchFamily="18" charset="0"/>
              </a:rPr>
              <a:t>CHART or PICTURE</a:t>
            </a:r>
          </a:p>
        </p:txBody>
      </p:sp>
      <p:sp>
        <p:nvSpPr>
          <p:cNvPr id="2114" name="Text Box 66"/>
          <p:cNvSpPr txBox="1">
            <a:spLocks noChangeArrowheads="1"/>
          </p:cNvSpPr>
          <p:nvPr/>
        </p:nvSpPr>
        <p:spPr bwMode="auto">
          <a:xfrm>
            <a:off x="1390650" y="31902400"/>
            <a:ext cx="14382750" cy="8305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3200">
              <a:latin typeface="Times New Roman" pitchFamily="18" charset="0"/>
            </a:endParaRPr>
          </a:p>
          <a:p>
            <a:pPr eaLnBrk="0" hangingPunct="0">
              <a:lnSpc>
                <a:spcPct val="95000"/>
              </a:lnSpc>
            </a:pPr>
            <a:r>
              <a:rPr lang="en-US" altLang="en-US" sz="32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eaLnBrk="0" hangingPunct="0"/>
            <a:endParaRPr lang="en-US" altLang="en-US" sz="2400">
              <a:latin typeface="Times New Roman" pitchFamily="18" charset="0"/>
            </a:endParaRPr>
          </a:p>
        </p:txBody>
      </p:sp>
      <p:sp>
        <p:nvSpPr>
          <p:cNvPr id="2115" name="Text Box 67"/>
          <p:cNvSpPr txBox="1">
            <a:spLocks noChangeArrowheads="1"/>
          </p:cNvSpPr>
          <p:nvPr/>
        </p:nvSpPr>
        <p:spPr bwMode="auto">
          <a:xfrm>
            <a:off x="18256250" y="37277675"/>
            <a:ext cx="13862050" cy="4124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800" b="1" u="sng">
              <a:latin typeface="Times New Roman" pitchFamily="18" charset="0"/>
            </a:endParaRP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8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8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800" b="1">
              <a:latin typeface="Times New Roman" pitchFamily="18" charset="0"/>
            </a:endParaRPr>
          </a:p>
        </p:txBody>
      </p:sp>
      <p:sp>
        <p:nvSpPr>
          <p:cNvPr id="2116" name="Text Box 68"/>
          <p:cNvSpPr txBox="1">
            <a:spLocks noChangeArrowheads="1"/>
          </p:cNvSpPr>
          <p:nvPr/>
        </p:nvSpPr>
        <p:spPr bwMode="auto">
          <a:xfrm>
            <a:off x="18107025" y="10401300"/>
            <a:ext cx="14354175" cy="82883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3200">
              <a:latin typeface="Times New Roman" pitchFamily="18" charset="0"/>
            </a:endParaRPr>
          </a:p>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eaLnBrk="0" hangingPunct="0">
              <a:lnSpc>
                <a:spcPct val="95000"/>
              </a:lnSpc>
            </a:pPr>
            <a:endParaRPr lang="en-US" altLang="en-US" sz="2400">
              <a:latin typeface="Times New Roman" pitchFamily="18" charset="0"/>
            </a:endParaRPr>
          </a:p>
        </p:txBody>
      </p:sp>
      <p:sp>
        <p:nvSpPr>
          <p:cNvPr id="2117" name="Text Box 69"/>
          <p:cNvSpPr txBox="1">
            <a:spLocks noChangeArrowheads="1"/>
          </p:cNvSpPr>
          <p:nvPr/>
        </p:nvSpPr>
        <p:spPr bwMode="auto">
          <a:xfrm>
            <a:off x="18078450" y="30003750"/>
            <a:ext cx="14525625" cy="6445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800">
              <a:latin typeface="Times New Roman" pitchFamily="18" charset="0"/>
            </a:endParaRPr>
          </a:p>
          <a:p>
            <a:pPr eaLnBrk="0" hangingPunct="0">
              <a:lnSpc>
                <a:spcPct val="95000"/>
              </a:lnSpc>
            </a:pPr>
            <a:r>
              <a:rPr lang="en-US" alt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800" b="1">
              <a:latin typeface="Times New Roman" pitchFamily="18" charset="0"/>
            </a:endParaRPr>
          </a:p>
          <a:p>
            <a:pPr eaLnBrk="0" hangingPunct="0">
              <a:lnSpc>
                <a:spcPct val="95000"/>
              </a:lnSpc>
            </a:pPr>
            <a:endParaRPr lang="en-US" altLang="en-US" sz="2000">
              <a:latin typeface="Times New Roman" pitchFamily="18" charset="0"/>
            </a:endParaRPr>
          </a:p>
        </p:txBody>
      </p:sp>
      <p:sp>
        <p:nvSpPr>
          <p:cNvPr id="2118" name="Text Box 70"/>
          <p:cNvSpPr txBox="1">
            <a:spLocks noChangeArrowheads="1"/>
          </p:cNvSpPr>
          <p:nvPr/>
        </p:nvSpPr>
        <p:spPr bwMode="auto">
          <a:xfrm>
            <a:off x="4857750" y="8737600"/>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19" name="Text Box 71"/>
          <p:cNvSpPr txBox="1">
            <a:spLocks noChangeArrowheads="1"/>
          </p:cNvSpPr>
          <p:nvPr/>
        </p:nvSpPr>
        <p:spPr bwMode="auto">
          <a:xfrm>
            <a:off x="21545550" y="8751888"/>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20" name="Text Box 72"/>
          <p:cNvSpPr txBox="1">
            <a:spLocks noChangeArrowheads="1"/>
          </p:cNvSpPr>
          <p:nvPr/>
        </p:nvSpPr>
        <p:spPr bwMode="auto">
          <a:xfrm>
            <a:off x="29068713" y="2984500"/>
            <a:ext cx="382905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alt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604</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25</cp:revision>
  <dcterms:created xsi:type="dcterms:W3CDTF">2008-12-04T00:20:37Z</dcterms:created>
  <dcterms:modified xsi:type="dcterms:W3CDTF">2015-09-22T17:48:12Z</dcterms:modified>
  <cp:category>Research Poster</cp:category>
</cp:coreProperties>
</file>