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2803763" cy="30275213"/>
  <p:notesSz cx="32099250" cy="43748325"/>
  <p:defaultTextStyle>
    <a:defPPr>
      <a:defRPr lang="en-US"/>
    </a:defPPr>
    <a:lvl1pPr algn="ctr" rtl="0" fontAlgn="base">
      <a:spcBef>
        <a:spcPct val="0"/>
      </a:spcBef>
      <a:spcAft>
        <a:spcPct val="0"/>
      </a:spcAft>
      <a:defRPr sz="8200" kern="1200">
        <a:solidFill>
          <a:schemeClr val="tx1"/>
        </a:solidFill>
        <a:latin typeface="Arial" charset="0"/>
        <a:ea typeface="+mn-ea"/>
        <a:cs typeface="+mn-cs"/>
      </a:defRPr>
    </a:lvl1pPr>
    <a:lvl2pPr marL="434980" algn="ctr" rtl="0" fontAlgn="base">
      <a:spcBef>
        <a:spcPct val="0"/>
      </a:spcBef>
      <a:spcAft>
        <a:spcPct val="0"/>
      </a:spcAft>
      <a:defRPr sz="8200" kern="1200">
        <a:solidFill>
          <a:schemeClr val="tx1"/>
        </a:solidFill>
        <a:latin typeface="Arial" charset="0"/>
        <a:ea typeface="+mn-ea"/>
        <a:cs typeface="+mn-cs"/>
      </a:defRPr>
    </a:lvl2pPr>
    <a:lvl3pPr marL="869960" algn="ctr" rtl="0" fontAlgn="base">
      <a:spcBef>
        <a:spcPct val="0"/>
      </a:spcBef>
      <a:spcAft>
        <a:spcPct val="0"/>
      </a:spcAft>
      <a:defRPr sz="8200" kern="1200">
        <a:solidFill>
          <a:schemeClr val="tx1"/>
        </a:solidFill>
        <a:latin typeface="Arial" charset="0"/>
        <a:ea typeface="+mn-ea"/>
        <a:cs typeface="+mn-cs"/>
      </a:defRPr>
    </a:lvl3pPr>
    <a:lvl4pPr marL="1304940" algn="ctr" rtl="0" fontAlgn="base">
      <a:spcBef>
        <a:spcPct val="0"/>
      </a:spcBef>
      <a:spcAft>
        <a:spcPct val="0"/>
      </a:spcAft>
      <a:defRPr sz="8200" kern="1200">
        <a:solidFill>
          <a:schemeClr val="tx1"/>
        </a:solidFill>
        <a:latin typeface="Arial" charset="0"/>
        <a:ea typeface="+mn-ea"/>
        <a:cs typeface="+mn-cs"/>
      </a:defRPr>
    </a:lvl4pPr>
    <a:lvl5pPr marL="1739920" algn="ctr" rtl="0" fontAlgn="base">
      <a:spcBef>
        <a:spcPct val="0"/>
      </a:spcBef>
      <a:spcAft>
        <a:spcPct val="0"/>
      </a:spcAft>
      <a:defRPr sz="8200" kern="1200">
        <a:solidFill>
          <a:schemeClr val="tx1"/>
        </a:solidFill>
        <a:latin typeface="Arial" charset="0"/>
        <a:ea typeface="+mn-ea"/>
        <a:cs typeface="+mn-cs"/>
      </a:defRPr>
    </a:lvl5pPr>
    <a:lvl6pPr marL="2174900" algn="l" defTabSz="869960" rtl="0" eaLnBrk="1" latinLnBrk="0" hangingPunct="1">
      <a:defRPr sz="8200" kern="1200">
        <a:solidFill>
          <a:schemeClr val="tx1"/>
        </a:solidFill>
        <a:latin typeface="Arial" charset="0"/>
        <a:ea typeface="+mn-ea"/>
        <a:cs typeface="+mn-cs"/>
      </a:defRPr>
    </a:lvl6pPr>
    <a:lvl7pPr marL="2609880" algn="l" defTabSz="869960" rtl="0" eaLnBrk="1" latinLnBrk="0" hangingPunct="1">
      <a:defRPr sz="8200" kern="1200">
        <a:solidFill>
          <a:schemeClr val="tx1"/>
        </a:solidFill>
        <a:latin typeface="Arial" charset="0"/>
        <a:ea typeface="+mn-ea"/>
        <a:cs typeface="+mn-cs"/>
      </a:defRPr>
    </a:lvl7pPr>
    <a:lvl8pPr marL="3044861" algn="l" defTabSz="869960" rtl="0" eaLnBrk="1" latinLnBrk="0" hangingPunct="1">
      <a:defRPr sz="8200" kern="1200">
        <a:solidFill>
          <a:schemeClr val="tx1"/>
        </a:solidFill>
        <a:latin typeface="Arial" charset="0"/>
        <a:ea typeface="+mn-ea"/>
        <a:cs typeface="+mn-cs"/>
      </a:defRPr>
    </a:lvl8pPr>
    <a:lvl9pPr marL="3479841" algn="l" defTabSz="869960" rtl="0" eaLnBrk="1" latinLnBrk="0" hangingPunct="1">
      <a:defRPr sz="8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varScale="1">
        <p:scale>
          <a:sx n="19" d="100"/>
          <a:sy n="19" d="100"/>
        </p:scale>
        <p:origin x="-835" y="144"/>
      </p:cViewPr>
      <p:guideLst>
        <p:guide orient="horz" pos="4498"/>
        <p:guide orient="horz" pos="18574"/>
        <p:guide orient="horz" pos="1976"/>
        <p:guide pos="1348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l">
              <a:defRPr sz="5700"/>
            </a:lvl1pPr>
          </a:lstStyle>
          <a:p>
            <a:endParaRPr lang="en-US" dirty="0"/>
          </a:p>
        </p:txBody>
      </p:sp>
      <p:sp>
        <p:nvSpPr>
          <p:cNvPr id="3075" name="Rectangle 3"/>
          <p:cNvSpPr>
            <a:spLocks noGrp="1" noChangeArrowheads="1"/>
          </p:cNvSpPr>
          <p:nvPr>
            <p:ph type="dt" idx="1"/>
          </p:nvPr>
        </p:nvSpPr>
        <p:spPr bwMode="auto">
          <a:xfrm>
            <a:off x="18181987" y="2"/>
            <a:ext cx="13909677" cy="2187419"/>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lvl1pPr algn="r">
              <a:defRPr sz="5700"/>
            </a:lvl1pPr>
          </a:lstStyle>
          <a:p>
            <a:endParaRPr lang="en-US" dirty="0"/>
          </a:p>
        </p:txBody>
      </p:sp>
      <p:sp>
        <p:nvSpPr>
          <p:cNvPr id="3076" name="Rectangle 4"/>
          <p:cNvSpPr>
            <a:spLocks noGrp="1" noRot="1" noChangeAspect="1" noChangeArrowheads="1" noTextEdit="1"/>
          </p:cNvSpPr>
          <p:nvPr>
            <p:ph type="sldImg" idx="2"/>
          </p:nvPr>
        </p:nvSpPr>
        <p:spPr bwMode="auto">
          <a:xfrm>
            <a:off x="4454525" y="3276600"/>
            <a:ext cx="23198138" cy="1640998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3209927" y="20784215"/>
            <a:ext cx="25679400" cy="19686744"/>
          </a:xfrm>
          <a:prstGeom prst="rect">
            <a:avLst/>
          </a:prstGeom>
          <a:noFill/>
          <a:ln w="9525">
            <a:noFill/>
            <a:miter lim="800000"/>
            <a:headEnd/>
            <a:tailEnd/>
          </a:ln>
          <a:effectLst/>
        </p:spPr>
        <p:txBody>
          <a:bodyPr vert="horz" wrap="square" lIns="434706" tIns="217353" rIns="434706" bIns="21735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l">
              <a:defRPr sz="5700"/>
            </a:lvl1pPr>
          </a:lstStyle>
          <a:p>
            <a:endParaRPr lang="en-US" dirty="0"/>
          </a:p>
        </p:txBody>
      </p:sp>
      <p:sp>
        <p:nvSpPr>
          <p:cNvPr id="3079" name="Rectangle 7"/>
          <p:cNvSpPr>
            <a:spLocks noGrp="1" noChangeArrowheads="1"/>
          </p:cNvSpPr>
          <p:nvPr>
            <p:ph type="sldNum" sz="quarter" idx="5"/>
          </p:nvPr>
        </p:nvSpPr>
        <p:spPr bwMode="auto">
          <a:xfrm>
            <a:off x="18181987" y="41553394"/>
            <a:ext cx="13909677" cy="2187419"/>
          </a:xfrm>
          <a:prstGeom prst="rect">
            <a:avLst/>
          </a:prstGeom>
          <a:noFill/>
          <a:ln w="9525">
            <a:noFill/>
            <a:miter lim="800000"/>
            <a:headEnd/>
            <a:tailEnd/>
          </a:ln>
          <a:effectLst/>
        </p:spPr>
        <p:txBody>
          <a:bodyPr vert="horz" wrap="square" lIns="434706" tIns="217353" rIns="434706" bIns="217353" numCol="1" anchor="b" anchorCtr="0" compatLnSpc="1">
            <a:prstTxWarp prst="textNoShape">
              <a:avLst/>
            </a:prstTxWarp>
          </a:bodyPr>
          <a:lstStyle>
            <a:lvl1pPr algn="r">
              <a:defRPr sz="5700"/>
            </a:lvl1pPr>
          </a:lstStyle>
          <a:p>
            <a:fld id="{7FB84CA5-7362-492D-8EBC-472296314F28}" type="slidenum">
              <a:rPr lang="en-US"/>
              <a:pPr/>
              <a:t>‹#›</a:t>
            </a:fld>
            <a:endParaRPr lang="en-US" dirty="0"/>
          </a:p>
        </p:txBody>
      </p:sp>
    </p:spTree>
    <p:extLst>
      <p:ext uri="{BB962C8B-B14F-4D97-AF65-F5344CB8AC3E}">
        <p14:creationId xmlns:p14="http://schemas.microsoft.com/office/powerpoint/2010/main" val="29468225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Arial" charset="0"/>
        <a:ea typeface="+mn-ea"/>
        <a:cs typeface="+mn-cs"/>
      </a:defRPr>
    </a:lvl1pPr>
    <a:lvl2pPr marL="434980" algn="l" rtl="0" fontAlgn="base">
      <a:spcBef>
        <a:spcPct val="30000"/>
      </a:spcBef>
      <a:spcAft>
        <a:spcPct val="0"/>
      </a:spcAft>
      <a:defRPr sz="1100" kern="1200">
        <a:solidFill>
          <a:schemeClr val="tx1"/>
        </a:solidFill>
        <a:latin typeface="Arial" charset="0"/>
        <a:ea typeface="+mn-ea"/>
        <a:cs typeface="+mn-cs"/>
      </a:defRPr>
    </a:lvl2pPr>
    <a:lvl3pPr marL="869960" algn="l" rtl="0" fontAlgn="base">
      <a:spcBef>
        <a:spcPct val="30000"/>
      </a:spcBef>
      <a:spcAft>
        <a:spcPct val="0"/>
      </a:spcAft>
      <a:defRPr sz="1100" kern="1200">
        <a:solidFill>
          <a:schemeClr val="tx1"/>
        </a:solidFill>
        <a:latin typeface="Arial" charset="0"/>
        <a:ea typeface="+mn-ea"/>
        <a:cs typeface="+mn-cs"/>
      </a:defRPr>
    </a:lvl3pPr>
    <a:lvl4pPr marL="1304940" algn="l" rtl="0" fontAlgn="base">
      <a:spcBef>
        <a:spcPct val="30000"/>
      </a:spcBef>
      <a:spcAft>
        <a:spcPct val="0"/>
      </a:spcAft>
      <a:defRPr sz="1100" kern="1200">
        <a:solidFill>
          <a:schemeClr val="tx1"/>
        </a:solidFill>
        <a:latin typeface="Arial" charset="0"/>
        <a:ea typeface="+mn-ea"/>
        <a:cs typeface="+mn-cs"/>
      </a:defRPr>
    </a:lvl4pPr>
    <a:lvl5pPr marL="1739920" algn="l" rtl="0" fontAlgn="base">
      <a:spcBef>
        <a:spcPct val="30000"/>
      </a:spcBef>
      <a:spcAft>
        <a:spcPct val="0"/>
      </a:spcAft>
      <a:defRPr sz="1100" kern="1200">
        <a:solidFill>
          <a:schemeClr val="tx1"/>
        </a:solidFill>
        <a:latin typeface="Arial" charset="0"/>
        <a:ea typeface="+mn-ea"/>
        <a:cs typeface="+mn-cs"/>
      </a:defRPr>
    </a:lvl5pPr>
    <a:lvl6pPr marL="2174900" algn="l" defTabSz="869960" rtl="0" eaLnBrk="1" latinLnBrk="0" hangingPunct="1">
      <a:defRPr sz="1100" kern="1200">
        <a:solidFill>
          <a:schemeClr val="tx1"/>
        </a:solidFill>
        <a:latin typeface="+mn-lt"/>
        <a:ea typeface="+mn-ea"/>
        <a:cs typeface="+mn-cs"/>
      </a:defRPr>
    </a:lvl6pPr>
    <a:lvl7pPr marL="2609880" algn="l" defTabSz="869960" rtl="0" eaLnBrk="1" latinLnBrk="0" hangingPunct="1">
      <a:defRPr sz="1100" kern="1200">
        <a:solidFill>
          <a:schemeClr val="tx1"/>
        </a:solidFill>
        <a:latin typeface="+mn-lt"/>
        <a:ea typeface="+mn-ea"/>
        <a:cs typeface="+mn-cs"/>
      </a:defRPr>
    </a:lvl7pPr>
    <a:lvl8pPr marL="3044861" algn="l" defTabSz="869960" rtl="0" eaLnBrk="1" latinLnBrk="0" hangingPunct="1">
      <a:defRPr sz="1100" kern="1200">
        <a:solidFill>
          <a:schemeClr val="tx1"/>
        </a:solidFill>
        <a:latin typeface="+mn-lt"/>
        <a:ea typeface="+mn-ea"/>
        <a:cs typeface="+mn-cs"/>
      </a:defRPr>
    </a:lvl8pPr>
    <a:lvl9pPr marL="3479841" algn="l" defTabSz="86996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D40FB-8398-4C90-906C-C9755161D6CD}" type="slidenum">
              <a:rPr lang="en-US"/>
              <a:pPr/>
              <a:t>1</a:t>
            </a:fld>
            <a:endParaRPr lang="en-US"/>
          </a:p>
        </p:txBody>
      </p:sp>
      <p:sp>
        <p:nvSpPr>
          <p:cNvPr id="4098" name="Rectangle 2"/>
          <p:cNvSpPr>
            <a:spLocks noGrp="1" noRot="1" noChangeAspect="1" noChangeArrowheads="1" noTextEdit="1"/>
          </p:cNvSpPr>
          <p:nvPr>
            <p:ph type="sldImg"/>
          </p:nvPr>
        </p:nvSpPr>
        <p:spPr>
          <a:xfrm>
            <a:off x="4454525" y="3276600"/>
            <a:ext cx="23198138" cy="16409988"/>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4940770" y="29794425"/>
            <a:ext cx="4039171" cy="19564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userDrawn="1"/>
        </p:nvSpPr>
        <p:spPr>
          <a:xfrm>
            <a:off x="38978439" y="29714561"/>
            <a:ext cx="2242539" cy="318678"/>
          </a:xfrm>
          <a:prstGeom prst="rect">
            <a:avLst/>
          </a:prstGeom>
          <a:noFill/>
        </p:spPr>
        <p:txBody>
          <a:bodyPr wrap="none" lIns="86996" tIns="43498" rIns="86996" bIns="43498" rtlCol="0">
            <a:spAutoFit/>
          </a:bodyPr>
          <a:lstStyle/>
          <a:p>
            <a:r>
              <a:rPr lang="en-US" sz="1500" dirty="0" smtClean="0">
                <a:solidFill>
                  <a:schemeClr val="bg1"/>
                </a:solidFill>
              </a:rPr>
              <a:t>www.postersession.com</a:t>
            </a:r>
            <a:endParaRPr lang="en-US" sz="15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176111" rtl="0" fontAlgn="base">
        <a:spcBef>
          <a:spcPct val="0"/>
        </a:spcBef>
        <a:spcAft>
          <a:spcPct val="0"/>
        </a:spcAft>
        <a:defRPr sz="20100">
          <a:solidFill>
            <a:schemeClr val="tx2"/>
          </a:solidFill>
          <a:latin typeface="+mj-lt"/>
          <a:ea typeface="+mj-ea"/>
          <a:cs typeface="+mj-cs"/>
        </a:defRPr>
      </a:lvl1pPr>
      <a:lvl2pPr algn="ctr" defTabSz="4176111" rtl="0" fontAlgn="base">
        <a:spcBef>
          <a:spcPct val="0"/>
        </a:spcBef>
        <a:spcAft>
          <a:spcPct val="0"/>
        </a:spcAft>
        <a:defRPr sz="20100">
          <a:solidFill>
            <a:schemeClr val="tx2"/>
          </a:solidFill>
          <a:latin typeface="Arial" charset="0"/>
        </a:defRPr>
      </a:lvl2pPr>
      <a:lvl3pPr algn="ctr" defTabSz="4176111" rtl="0" fontAlgn="base">
        <a:spcBef>
          <a:spcPct val="0"/>
        </a:spcBef>
        <a:spcAft>
          <a:spcPct val="0"/>
        </a:spcAft>
        <a:defRPr sz="20100">
          <a:solidFill>
            <a:schemeClr val="tx2"/>
          </a:solidFill>
          <a:latin typeface="Arial" charset="0"/>
        </a:defRPr>
      </a:lvl3pPr>
      <a:lvl4pPr algn="ctr" defTabSz="4176111" rtl="0" fontAlgn="base">
        <a:spcBef>
          <a:spcPct val="0"/>
        </a:spcBef>
        <a:spcAft>
          <a:spcPct val="0"/>
        </a:spcAft>
        <a:defRPr sz="20100">
          <a:solidFill>
            <a:schemeClr val="tx2"/>
          </a:solidFill>
          <a:latin typeface="Arial" charset="0"/>
        </a:defRPr>
      </a:lvl4pPr>
      <a:lvl5pPr algn="ctr" defTabSz="4176111" rtl="0" fontAlgn="base">
        <a:spcBef>
          <a:spcPct val="0"/>
        </a:spcBef>
        <a:spcAft>
          <a:spcPct val="0"/>
        </a:spcAft>
        <a:defRPr sz="20100">
          <a:solidFill>
            <a:schemeClr val="tx2"/>
          </a:solidFill>
          <a:latin typeface="Arial" charset="0"/>
        </a:defRPr>
      </a:lvl5pPr>
      <a:lvl6pPr marL="434980" algn="ctr" defTabSz="4176111" rtl="0" fontAlgn="base">
        <a:spcBef>
          <a:spcPct val="0"/>
        </a:spcBef>
        <a:spcAft>
          <a:spcPct val="0"/>
        </a:spcAft>
        <a:defRPr sz="20100">
          <a:solidFill>
            <a:schemeClr val="tx2"/>
          </a:solidFill>
          <a:latin typeface="Arial" charset="0"/>
        </a:defRPr>
      </a:lvl6pPr>
      <a:lvl7pPr marL="869960" algn="ctr" defTabSz="4176111" rtl="0" fontAlgn="base">
        <a:spcBef>
          <a:spcPct val="0"/>
        </a:spcBef>
        <a:spcAft>
          <a:spcPct val="0"/>
        </a:spcAft>
        <a:defRPr sz="20100">
          <a:solidFill>
            <a:schemeClr val="tx2"/>
          </a:solidFill>
          <a:latin typeface="Arial" charset="0"/>
        </a:defRPr>
      </a:lvl7pPr>
      <a:lvl8pPr marL="1304940" algn="ctr" defTabSz="4176111" rtl="0" fontAlgn="base">
        <a:spcBef>
          <a:spcPct val="0"/>
        </a:spcBef>
        <a:spcAft>
          <a:spcPct val="0"/>
        </a:spcAft>
        <a:defRPr sz="20100">
          <a:solidFill>
            <a:schemeClr val="tx2"/>
          </a:solidFill>
          <a:latin typeface="Arial" charset="0"/>
        </a:defRPr>
      </a:lvl8pPr>
      <a:lvl9pPr marL="1739920" algn="ctr" defTabSz="4176111" rtl="0" fontAlgn="base">
        <a:spcBef>
          <a:spcPct val="0"/>
        </a:spcBef>
        <a:spcAft>
          <a:spcPct val="0"/>
        </a:spcAft>
        <a:defRPr sz="20100">
          <a:solidFill>
            <a:schemeClr val="tx2"/>
          </a:solidFill>
          <a:latin typeface="Arial" charset="0"/>
        </a:defRPr>
      </a:lvl9pPr>
    </p:titleStyle>
    <p:bodyStyle>
      <a:lvl1pPr marL="1566231" indent="-1566231" algn="l" defTabSz="4176111" rtl="0" fontAlgn="base">
        <a:spcBef>
          <a:spcPct val="20000"/>
        </a:spcBef>
        <a:spcAft>
          <a:spcPct val="0"/>
        </a:spcAft>
        <a:buChar char="•"/>
        <a:defRPr sz="14700">
          <a:solidFill>
            <a:schemeClr val="tx1"/>
          </a:solidFill>
          <a:latin typeface="+mn-lt"/>
          <a:ea typeface="+mn-ea"/>
          <a:cs typeface="+mn-cs"/>
        </a:defRPr>
      </a:lvl1pPr>
      <a:lvl2pPr marL="3392240" indent="-1304940" algn="l" defTabSz="4176111" rtl="0" fontAlgn="base">
        <a:spcBef>
          <a:spcPct val="20000"/>
        </a:spcBef>
        <a:spcAft>
          <a:spcPct val="0"/>
        </a:spcAft>
        <a:buChar char="–"/>
        <a:defRPr sz="12700">
          <a:solidFill>
            <a:schemeClr val="tx1"/>
          </a:solidFill>
          <a:latin typeface="+mn-lt"/>
        </a:defRPr>
      </a:lvl2pPr>
      <a:lvl3pPr marL="5219761" indent="-1043651" algn="l" defTabSz="4176111" rtl="0" fontAlgn="base">
        <a:spcBef>
          <a:spcPct val="20000"/>
        </a:spcBef>
        <a:spcAft>
          <a:spcPct val="0"/>
        </a:spcAft>
        <a:buChar char="•"/>
        <a:defRPr sz="10900">
          <a:solidFill>
            <a:schemeClr val="tx1"/>
          </a:solidFill>
          <a:latin typeface="+mn-lt"/>
        </a:defRPr>
      </a:lvl3pPr>
      <a:lvl4pPr marL="7307061" indent="-1043651" algn="l" defTabSz="4176111" rtl="0" fontAlgn="base">
        <a:spcBef>
          <a:spcPct val="20000"/>
        </a:spcBef>
        <a:spcAft>
          <a:spcPct val="0"/>
        </a:spcAft>
        <a:buChar char="–"/>
        <a:defRPr sz="9100">
          <a:solidFill>
            <a:schemeClr val="tx1"/>
          </a:solidFill>
          <a:latin typeface="+mn-lt"/>
        </a:defRPr>
      </a:lvl4pPr>
      <a:lvl5pPr marL="9395872" indent="-1043651" algn="l" defTabSz="4176111" rtl="0" fontAlgn="base">
        <a:spcBef>
          <a:spcPct val="20000"/>
        </a:spcBef>
        <a:spcAft>
          <a:spcPct val="0"/>
        </a:spcAft>
        <a:buChar char="»"/>
        <a:defRPr sz="9100">
          <a:solidFill>
            <a:schemeClr val="tx1"/>
          </a:solidFill>
          <a:latin typeface="+mn-lt"/>
        </a:defRPr>
      </a:lvl5pPr>
      <a:lvl6pPr marL="9830852" indent="-1043651" algn="l" defTabSz="4176111" rtl="0" fontAlgn="base">
        <a:spcBef>
          <a:spcPct val="20000"/>
        </a:spcBef>
        <a:spcAft>
          <a:spcPct val="0"/>
        </a:spcAft>
        <a:buChar char="»"/>
        <a:defRPr sz="9100">
          <a:solidFill>
            <a:schemeClr val="tx1"/>
          </a:solidFill>
          <a:latin typeface="+mn-lt"/>
        </a:defRPr>
      </a:lvl6pPr>
      <a:lvl7pPr marL="10265832" indent="-1043651" algn="l" defTabSz="4176111" rtl="0" fontAlgn="base">
        <a:spcBef>
          <a:spcPct val="20000"/>
        </a:spcBef>
        <a:spcAft>
          <a:spcPct val="0"/>
        </a:spcAft>
        <a:buChar char="»"/>
        <a:defRPr sz="9100">
          <a:solidFill>
            <a:schemeClr val="tx1"/>
          </a:solidFill>
          <a:latin typeface="+mn-lt"/>
        </a:defRPr>
      </a:lvl7pPr>
      <a:lvl8pPr marL="10700813" indent="-1043651" algn="l" defTabSz="4176111" rtl="0" fontAlgn="base">
        <a:spcBef>
          <a:spcPct val="20000"/>
        </a:spcBef>
        <a:spcAft>
          <a:spcPct val="0"/>
        </a:spcAft>
        <a:buChar char="»"/>
        <a:defRPr sz="9100">
          <a:solidFill>
            <a:schemeClr val="tx1"/>
          </a:solidFill>
          <a:latin typeface="+mn-lt"/>
        </a:defRPr>
      </a:lvl8pPr>
      <a:lvl9pPr marL="11135793" indent="-1043651" algn="l" defTabSz="4176111" rtl="0" fontAlgn="base">
        <a:spcBef>
          <a:spcPct val="20000"/>
        </a:spcBef>
        <a:spcAft>
          <a:spcPct val="0"/>
        </a:spcAft>
        <a:buChar char="»"/>
        <a:defRPr sz="9100">
          <a:solidFill>
            <a:schemeClr val="tx1"/>
          </a:solidFill>
          <a:latin typeface="+mn-lt"/>
        </a:defRPr>
      </a:lvl9pPr>
    </p:bodyStyle>
    <p:otherStyle>
      <a:defPPr>
        <a:defRPr lang="en-US"/>
      </a:defPPr>
      <a:lvl1pPr marL="0" algn="l" defTabSz="869960" rtl="0" eaLnBrk="1" latinLnBrk="0" hangingPunct="1">
        <a:defRPr sz="1700" kern="1200">
          <a:solidFill>
            <a:schemeClr val="tx1"/>
          </a:solidFill>
          <a:latin typeface="+mn-lt"/>
          <a:ea typeface="+mn-ea"/>
          <a:cs typeface="+mn-cs"/>
        </a:defRPr>
      </a:lvl1pPr>
      <a:lvl2pPr marL="434980" algn="l" defTabSz="869960" rtl="0" eaLnBrk="1" latinLnBrk="0" hangingPunct="1">
        <a:defRPr sz="1700" kern="1200">
          <a:solidFill>
            <a:schemeClr val="tx1"/>
          </a:solidFill>
          <a:latin typeface="+mn-lt"/>
          <a:ea typeface="+mn-ea"/>
          <a:cs typeface="+mn-cs"/>
        </a:defRPr>
      </a:lvl2pPr>
      <a:lvl3pPr marL="869960" algn="l" defTabSz="869960" rtl="0" eaLnBrk="1" latinLnBrk="0" hangingPunct="1">
        <a:defRPr sz="1700" kern="1200">
          <a:solidFill>
            <a:schemeClr val="tx1"/>
          </a:solidFill>
          <a:latin typeface="+mn-lt"/>
          <a:ea typeface="+mn-ea"/>
          <a:cs typeface="+mn-cs"/>
        </a:defRPr>
      </a:lvl3pPr>
      <a:lvl4pPr marL="1304940" algn="l" defTabSz="869960" rtl="0" eaLnBrk="1" latinLnBrk="0" hangingPunct="1">
        <a:defRPr sz="1700" kern="1200">
          <a:solidFill>
            <a:schemeClr val="tx1"/>
          </a:solidFill>
          <a:latin typeface="+mn-lt"/>
          <a:ea typeface="+mn-ea"/>
          <a:cs typeface="+mn-cs"/>
        </a:defRPr>
      </a:lvl4pPr>
      <a:lvl5pPr marL="1739920" algn="l" defTabSz="869960" rtl="0" eaLnBrk="1" latinLnBrk="0" hangingPunct="1">
        <a:defRPr sz="1700" kern="1200">
          <a:solidFill>
            <a:schemeClr val="tx1"/>
          </a:solidFill>
          <a:latin typeface="+mn-lt"/>
          <a:ea typeface="+mn-ea"/>
          <a:cs typeface="+mn-cs"/>
        </a:defRPr>
      </a:lvl5pPr>
      <a:lvl6pPr marL="2174900" algn="l" defTabSz="869960" rtl="0" eaLnBrk="1" latinLnBrk="0" hangingPunct="1">
        <a:defRPr sz="1700" kern="1200">
          <a:solidFill>
            <a:schemeClr val="tx1"/>
          </a:solidFill>
          <a:latin typeface="+mn-lt"/>
          <a:ea typeface="+mn-ea"/>
          <a:cs typeface="+mn-cs"/>
        </a:defRPr>
      </a:lvl6pPr>
      <a:lvl7pPr marL="2609880" algn="l" defTabSz="869960" rtl="0" eaLnBrk="1" latinLnBrk="0" hangingPunct="1">
        <a:defRPr sz="1700" kern="1200">
          <a:solidFill>
            <a:schemeClr val="tx1"/>
          </a:solidFill>
          <a:latin typeface="+mn-lt"/>
          <a:ea typeface="+mn-ea"/>
          <a:cs typeface="+mn-cs"/>
        </a:defRPr>
      </a:lvl7pPr>
      <a:lvl8pPr marL="3044861" algn="l" defTabSz="869960" rtl="0" eaLnBrk="1" latinLnBrk="0" hangingPunct="1">
        <a:defRPr sz="1700" kern="1200">
          <a:solidFill>
            <a:schemeClr val="tx1"/>
          </a:solidFill>
          <a:latin typeface="+mn-lt"/>
          <a:ea typeface="+mn-ea"/>
          <a:cs typeface="+mn-cs"/>
        </a:defRPr>
      </a:lvl8pPr>
      <a:lvl9pPr marL="3479841" algn="l" defTabSz="86996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9" name="AutoShape 30"/>
          <p:cNvSpPr>
            <a:spLocks noChangeArrowheads="1"/>
          </p:cNvSpPr>
          <p:nvPr/>
        </p:nvSpPr>
        <p:spPr bwMode="auto">
          <a:xfrm>
            <a:off x="32126574" y="6096000"/>
            <a:ext cx="10020300" cy="23390225"/>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0" name="AutoShape 29"/>
          <p:cNvSpPr>
            <a:spLocks noChangeArrowheads="1"/>
          </p:cNvSpPr>
          <p:nvPr/>
        </p:nvSpPr>
        <p:spPr bwMode="auto">
          <a:xfrm>
            <a:off x="11075501" y="6096000"/>
            <a:ext cx="10020300" cy="23390225"/>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1" name="AutoShape 31"/>
          <p:cNvSpPr>
            <a:spLocks noChangeArrowheads="1"/>
          </p:cNvSpPr>
          <p:nvPr/>
        </p:nvSpPr>
        <p:spPr bwMode="auto">
          <a:xfrm>
            <a:off x="21581159" y="6096000"/>
            <a:ext cx="10020300" cy="23390225"/>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2" name="AutoShape 4"/>
          <p:cNvSpPr>
            <a:spLocks noChangeArrowheads="1"/>
          </p:cNvSpPr>
          <p:nvPr/>
        </p:nvSpPr>
        <p:spPr bwMode="auto">
          <a:xfrm>
            <a:off x="609600" y="6096000"/>
            <a:ext cx="10020300" cy="23390225"/>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33" name="Text Box 9"/>
          <p:cNvSpPr txBox="1">
            <a:spLocks noChangeArrowheads="1"/>
          </p:cNvSpPr>
          <p:nvPr/>
        </p:nvSpPr>
        <p:spPr bwMode="auto">
          <a:xfrm>
            <a:off x="782429" y="7616130"/>
            <a:ext cx="9779000" cy="21701325"/>
          </a:xfrm>
          <a:prstGeom prst="rect">
            <a:avLst/>
          </a:prstGeom>
          <a:noFill/>
          <a:ln w="9525">
            <a:noFill/>
            <a:miter lim="800000"/>
            <a:headEnd/>
            <a:tailEnd/>
          </a:ln>
          <a:effectLst/>
        </p:spPr>
        <p:txBody>
          <a:bodyPr>
            <a:spAutoFit/>
          </a:bodyPr>
          <a:lstStyle/>
          <a:p>
            <a:pPr algn="l" defTabSz="4389438" eaLnBrk="0" hangingPunct="0">
              <a:lnSpc>
                <a:spcPct val="85000"/>
              </a:lnSpc>
            </a:pPr>
            <a:r>
              <a:rPr lang="en-US" sz="2800" dirty="0">
                <a:latin typeface="Times New Roman" pitchFamily="18" charset="0"/>
              </a:rPr>
              <a:t>We hope you find this template useful! This one is set up to yield </a:t>
            </a:r>
            <a:r>
              <a:rPr lang="en-US" sz="2800" dirty="0" smtClean="0">
                <a:latin typeface="Times New Roman" pitchFamily="18" charset="0"/>
              </a:rPr>
              <a:t>an A0 horizontal </a:t>
            </a:r>
            <a:r>
              <a:rPr lang="en-US" sz="2800" dirty="0">
                <a:latin typeface="Times New Roman" pitchFamily="18" charset="0"/>
              </a:rPr>
              <a:t>poster.</a:t>
            </a: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dirty="0">
                <a:latin typeface="Times New Roman" pitchFamily="18" charset="0"/>
              </a:rPr>
              <a:t>We’ve put in the headings we </a:t>
            </a:r>
            <a:r>
              <a:rPr lang="en-US" sz="2800" dirty="0" smtClean="0">
                <a:latin typeface="Times New Roman" pitchFamily="18" charset="0"/>
              </a:rPr>
              <a:t>usually see </a:t>
            </a:r>
            <a:r>
              <a:rPr lang="en-US" sz="2800" dirty="0">
                <a:latin typeface="Times New Roman" pitchFamily="18" charset="0"/>
              </a:rPr>
              <a:t>in these posters, you can copy and paste and change to your </a:t>
            </a:r>
            <a:r>
              <a:rPr lang="en-US" sz="2800" dirty="0" smtClean="0">
                <a:latin typeface="Times New Roman" pitchFamily="18" charset="0"/>
              </a:rPr>
              <a:t>heart’s </a:t>
            </a:r>
            <a:r>
              <a:rPr lang="en-US" sz="2800" dirty="0">
                <a:latin typeface="Times New Roman" pitchFamily="18" charset="0"/>
              </a:rPr>
              <a:t>content! We suggest you </a:t>
            </a:r>
            <a:r>
              <a:rPr lang="en-US" sz="2800" dirty="0" smtClean="0">
                <a:latin typeface="Times New Roman" pitchFamily="18" charset="0"/>
              </a:rPr>
              <a:t>use black </a:t>
            </a:r>
            <a:r>
              <a:rPr lang="en-US" sz="2800" dirty="0">
                <a:latin typeface="Times New Roman" pitchFamily="18" charset="0"/>
              </a:rPr>
              <a:t>text against a light background so that it is easy to read. Background color can be changed in </a:t>
            </a:r>
            <a:r>
              <a:rPr lang="en-US" sz="2800" dirty="0" smtClean="0">
                <a:latin typeface="Times New Roman" pitchFamily="18" charset="0"/>
              </a:rPr>
              <a:t>the design tab, background drop </a:t>
            </a:r>
            <a:r>
              <a:rPr lang="en-US" sz="2800" dirty="0">
                <a:latin typeface="Times New Roman" pitchFamily="18" charset="0"/>
              </a:rPr>
              <a:t>down menu.</a:t>
            </a: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dirty="0">
                <a:latin typeface="Times New Roman" pitchFamily="18" charset="0"/>
              </a:rPr>
              <a:t>The boxes around the text will automatically fit the text you type, and if you click on the </a:t>
            </a:r>
            <a:r>
              <a:rPr lang="en-US" sz="2800" dirty="0" smtClean="0">
                <a:latin typeface="Times New Roman" pitchFamily="18" charset="0"/>
              </a:rPr>
              <a:t>text box, </a:t>
            </a:r>
            <a:r>
              <a:rPr lang="en-US" sz="2800" dirty="0">
                <a:latin typeface="Times New Roman" pitchFamily="18" charset="0"/>
              </a:rPr>
              <a:t>you can use the little handles that appear to stretch or squeeze the text boxes to whatever size you want. If you need just a little more room for your type, </a:t>
            </a:r>
            <a:r>
              <a:rPr lang="en-US" sz="2800" dirty="0" smtClean="0">
                <a:latin typeface="Times New Roman" pitchFamily="18" charset="0"/>
              </a:rPr>
              <a:t>change the line </a:t>
            </a:r>
            <a:r>
              <a:rPr lang="en-US" sz="2800" dirty="0">
                <a:latin typeface="Times New Roman" pitchFamily="18" charset="0"/>
              </a:rPr>
              <a:t>spacing </a:t>
            </a:r>
            <a:r>
              <a:rPr lang="en-US" sz="2800" dirty="0" smtClean="0">
                <a:latin typeface="Times New Roman" pitchFamily="18" charset="0"/>
              </a:rPr>
              <a:t>to a multiple of .90 </a:t>
            </a:r>
            <a:r>
              <a:rPr lang="en-US" sz="2800" dirty="0">
                <a:latin typeface="Times New Roman" pitchFamily="18" charset="0"/>
              </a:rPr>
              <a:t>or even </a:t>
            </a:r>
            <a:r>
              <a:rPr lang="en-US" sz="2800" dirty="0" smtClean="0">
                <a:latin typeface="Times New Roman" pitchFamily="18" charset="0"/>
              </a:rPr>
              <a:t>.85 in home &gt;paragraph &gt;line spacing. The type in your poster’s text boxes should be at least 24 point. </a:t>
            </a:r>
            <a:endParaRPr lang="en-US" sz="2800" dirty="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r>
              <a:rPr lang="en-US" sz="2800" dirty="0" smtClean="0">
                <a:latin typeface="Times New Roman" pitchFamily="18" charset="0"/>
              </a:rPr>
              <a:t>. </a:t>
            </a:r>
          </a:p>
          <a:p>
            <a:pPr algn="l" defTabSz="4389438" eaLnBrk="0" hangingPunct="0">
              <a:lnSpc>
                <a:spcPct val="85000"/>
              </a:lnSpc>
            </a:pPr>
            <a:endParaRPr lang="en-US" sz="2800" dirty="0" smtClean="0">
              <a:latin typeface="Times New Roman" pitchFamily="18" charset="0"/>
            </a:endParaRPr>
          </a:p>
          <a:p>
            <a:pPr algn="l" defTabSz="4389438" eaLnBrk="0" hangingPunct="0">
              <a:lnSpc>
                <a:spcPct val="85000"/>
              </a:lnSpc>
            </a:pPr>
            <a:r>
              <a:rPr lang="en-US" sz="2800" dirty="0" smtClean="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endParaRPr lang="en-US" sz="2800" dirty="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b="1" dirty="0">
                <a:latin typeface="Times New Roman" pitchFamily="18" charset="0"/>
              </a:rPr>
              <a:t>Excel</a:t>
            </a:r>
            <a:r>
              <a:rPr lang="en-US" sz="2800" dirty="0">
                <a:latin typeface="Times New Roman" pitchFamily="18" charset="0"/>
              </a:rPr>
              <a:t>- select the chart, </a:t>
            </a:r>
            <a:r>
              <a:rPr lang="en-US" sz="2800" dirty="0" smtClean="0">
                <a:latin typeface="Times New Roman" pitchFamily="18" charset="0"/>
              </a:rPr>
              <a:t>then copy (</a:t>
            </a:r>
            <a:r>
              <a:rPr lang="en-US" sz="2800" dirty="0" err="1" smtClean="0">
                <a:latin typeface="Times New Roman" pitchFamily="18" charset="0"/>
              </a:rPr>
              <a:t>ctl+C</a:t>
            </a:r>
            <a:r>
              <a:rPr lang="en-US" sz="2800" dirty="0" smtClean="0">
                <a:latin typeface="Times New Roman" pitchFamily="18" charset="0"/>
              </a:rPr>
              <a:t>), and paste (</a:t>
            </a:r>
            <a:r>
              <a:rPr lang="en-US" sz="2800" dirty="0" err="1" smtClean="0">
                <a:latin typeface="Times New Roman" pitchFamily="18" charset="0"/>
              </a:rPr>
              <a:t>ctl+V</a:t>
            </a:r>
            <a:r>
              <a:rPr lang="en-US" sz="2800" dirty="0" smtClean="0">
                <a:latin typeface="Times New Roman" pitchFamily="18" charset="0"/>
              </a:rPr>
              <a:t>) into </a:t>
            </a:r>
            <a:r>
              <a:rPr lang="en-US" sz="2800" dirty="0">
                <a:latin typeface="Times New Roman" pitchFamily="18" charset="0"/>
              </a:rPr>
              <a:t>PowerPoint®. The chart can then be stretched to fit </a:t>
            </a:r>
            <a:r>
              <a:rPr lang="en-US" sz="2800" dirty="0" smtClean="0">
                <a:latin typeface="Times New Roman" pitchFamily="18" charset="0"/>
              </a:rPr>
              <a:t>or edited as required.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a:t>
            </a:r>
            <a:r>
              <a:rPr lang="en-US" sz="2800" dirty="0" smtClean="0">
                <a:latin typeface="Times New Roman" pitchFamily="18" charset="0"/>
              </a:rPr>
              <a:t>characters, we always have that installed.</a:t>
            </a:r>
            <a:endParaRPr lang="en-US" sz="2800" dirty="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b="1" dirty="0">
                <a:latin typeface="Times New Roman" pitchFamily="18" charset="0"/>
              </a:rPr>
              <a:t>Word</a:t>
            </a:r>
            <a:r>
              <a:rPr lang="en-US" sz="2800" dirty="0">
                <a:latin typeface="Times New Roman" pitchFamily="18" charset="0"/>
              </a:rPr>
              <a:t>- select the text to be brought into PowerPoint, </a:t>
            </a:r>
            <a:r>
              <a:rPr lang="en-US" sz="2800" dirty="0" smtClean="0">
                <a:latin typeface="Times New Roman" pitchFamily="18" charset="0"/>
              </a:rPr>
              <a:t>copy</a:t>
            </a:r>
            <a:r>
              <a:rPr lang="en-US" sz="2800" dirty="0">
                <a:latin typeface="Times New Roman" pitchFamily="18" charset="0"/>
              </a:rPr>
              <a:t>, then </a:t>
            </a:r>
            <a:r>
              <a:rPr lang="en-US" sz="2800" dirty="0" smtClean="0">
                <a:latin typeface="Times New Roman" pitchFamily="18" charset="0"/>
              </a:rPr>
              <a:t>paste </a:t>
            </a:r>
            <a:r>
              <a:rPr lang="en-US" sz="2800" dirty="0">
                <a:latin typeface="Times New Roman" pitchFamily="18" charset="0"/>
              </a:rPr>
              <a:t>the text into a new or existing text block. This text is editable. You can change the size, color, etc. in </a:t>
            </a:r>
            <a:r>
              <a:rPr lang="en-US" sz="2800" dirty="0" smtClean="0">
                <a:latin typeface="Times New Roman" pitchFamily="18" charset="0"/>
              </a:rPr>
              <a:t>home &gt;font. </a:t>
            </a:r>
            <a:r>
              <a:rPr lang="en-US" sz="2800" dirty="0">
                <a:latin typeface="Times New Roman" pitchFamily="18" charset="0"/>
              </a:rPr>
              <a:t>We suggest you not put shadows on smaller text. Stick with Arial and Times New Roman fonts so your collaborators will have them</a:t>
            </a:r>
            <a:r>
              <a:rPr lang="en-US" sz="2800" dirty="0" smtClean="0">
                <a:latin typeface="Times New Roman" pitchFamily="18" charset="0"/>
              </a:rPr>
              <a:t>. </a:t>
            </a: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b="1" dirty="0" smtClean="0">
                <a:latin typeface="Times New Roman" pitchFamily="18" charset="0"/>
              </a:rPr>
              <a:t>Tables</a:t>
            </a:r>
            <a:r>
              <a:rPr lang="en-US" sz="2800" dirty="0" smtClean="0">
                <a:latin typeface="Times New Roman" pitchFamily="18" charset="0"/>
              </a:rPr>
              <a:t> that come in funny can often be fixed by doing paste &gt;special &gt;enhanced metafile.</a:t>
            </a:r>
            <a:endParaRPr lang="en-US" sz="2800" dirty="0">
              <a:latin typeface="Times New Roman" pitchFamily="18" charset="0"/>
            </a:endParaRPr>
          </a:p>
          <a:p>
            <a:pPr algn="l" defTabSz="4389438" eaLnBrk="0" hangingPunct="0">
              <a:lnSpc>
                <a:spcPct val="85000"/>
              </a:lnSpc>
            </a:pPr>
            <a:endParaRPr lang="en-US" sz="2800" b="1" dirty="0">
              <a:latin typeface="Times New Roman" pitchFamily="18" charset="0"/>
            </a:endParaRPr>
          </a:p>
          <a:p>
            <a:pPr algn="l" defTabSz="4389438" eaLnBrk="0" hangingPunct="0">
              <a:lnSpc>
                <a:spcPct val="85000"/>
              </a:lnSpc>
            </a:pPr>
            <a:r>
              <a:rPr lang="en-US" sz="2800" b="1" dirty="0" smtClean="0">
                <a:latin typeface="Times New Roman" pitchFamily="18" charset="0"/>
              </a:rPr>
              <a:t>Photos</a:t>
            </a:r>
            <a:endParaRPr lang="en-US" sz="2800" dirty="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a:t>
            </a:r>
            <a:r>
              <a:rPr lang="en-US" sz="2800" dirty="0" smtClean="0">
                <a:latin typeface="Times New Roman" pitchFamily="18" charset="0"/>
              </a:rPr>
              <a:t>a rough rule </a:t>
            </a:r>
            <a:r>
              <a:rPr lang="en-US" sz="2800" dirty="0">
                <a:latin typeface="Times New Roman" pitchFamily="18" charset="0"/>
              </a:rPr>
              <a:t>of </a:t>
            </a:r>
            <a:r>
              <a:rPr lang="en-US" sz="2800" dirty="0" smtClean="0">
                <a:latin typeface="Times New Roman" pitchFamily="18" charset="0"/>
              </a:rPr>
              <a:t>thumb that a  500 kb jpg (2 megapixel) image file can go up to 12x16” on your poster. Do insert &gt;from file to import them.</a:t>
            </a:r>
          </a:p>
          <a:p>
            <a:pPr algn="l" defTabSz="4389438" eaLnBrk="0" hangingPunct="0">
              <a:lnSpc>
                <a:spcPct val="85000"/>
              </a:lnSpc>
            </a:pPr>
            <a:endParaRPr lang="en-US" sz="2800" b="1" dirty="0" smtClean="0">
              <a:latin typeface="Times New Roman" pitchFamily="18" charset="0"/>
            </a:endParaRPr>
          </a:p>
          <a:p>
            <a:pPr algn="l" defTabSz="4389438" eaLnBrk="0" hangingPunct="0">
              <a:lnSpc>
                <a:spcPct val="85000"/>
              </a:lnSpc>
            </a:pPr>
            <a:r>
              <a:rPr lang="en-US" sz="2800" b="1" dirty="0" smtClean="0">
                <a:latin typeface="Times New Roman" pitchFamily="18" charset="0"/>
              </a:rPr>
              <a:t>Preview</a:t>
            </a:r>
            <a:r>
              <a:rPr lang="en-US" sz="2800" b="1" dirty="0">
                <a:latin typeface="Times New Roman" pitchFamily="18" charset="0"/>
              </a:rPr>
              <a:t>: </a:t>
            </a:r>
            <a:r>
              <a:rPr lang="en-US" sz="2800" dirty="0">
                <a:latin typeface="Times New Roman" pitchFamily="18" charset="0"/>
              </a:rPr>
              <a:t>To see your in poster in actual </a:t>
            </a:r>
            <a:r>
              <a:rPr lang="en-US" sz="2800" dirty="0" smtClean="0">
                <a:latin typeface="Times New Roman" pitchFamily="18" charset="0"/>
              </a:rPr>
              <a:t>size</a:t>
            </a:r>
            <a:r>
              <a:rPr lang="en-US" sz="2800" dirty="0">
                <a:latin typeface="Times New Roman" pitchFamily="18" charset="0"/>
              </a:rPr>
              <a:t>, go to view-zoom-100%. It’s important to walk through your </a:t>
            </a:r>
            <a:r>
              <a:rPr lang="en-US" sz="2800" dirty="0" smtClean="0">
                <a:latin typeface="Times New Roman" pitchFamily="18" charset="0"/>
              </a:rPr>
              <a:t>poster </a:t>
            </a:r>
            <a:r>
              <a:rPr lang="en-US" sz="2800" dirty="0">
                <a:latin typeface="Times New Roman" pitchFamily="18" charset="0"/>
              </a:rPr>
              <a:t>viewing it at </a:t>
            </a:r>
            <a:r>
              <a:rPr lang="en-US" sz="2800" dirty="0" smtClean="0">
                <a:latin typeface="Times New Roman" pitchFamily="18" charset="0"/>
              </a:rPr>
              <a:t>full size to </a:t>
            </a:r>
            <a:r>
              <a:rPr lang="en-US" sz="2800" dirty="0">
                <a:latin typeface="Times New Roman" pitchFamily="18" charset="0"/>
              </a:rPr>
              <a:t>be sure it’s going to look OK.</a:t>
            </a:r>
            <a:endParaRPr lang="en-US" sz="2800" dirty="0" smtClean="0">
              <a:latin typeface="Times New Roman" pitchFamily="18" charset="0"/>
            </a:endParaRPr>
          </a:p>
          <a:p>
            <a:pPr algn="l" defTabSz="4389438" eaLnBrk="0" hangingPunct="0">
              <a:lnSpc>
                <a:spcPct val="85000"/>
              </a:lnSpc>
            </a:pPr>
            <a:endParaRPr lang="en-US" sz="2800" dirty="0">
              <a:latin typeface="Times New Roman" pitchFamily="18" charset="0"/>
            </a:endParaRPr>
          </a:p>
          <a:p>
            <a:pPr algn="l" defTabSz="4389438" eaLnBrk="0" hangingPunct="0">
              <a:lnSpc>
                <a:spcPct val="8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a:t>
            </a:r>
            <a:r>
              <a:rPr lang="en-US" sz="2800" dirty="0" smtClean="0">
                <a:latin typeface="Times New Roman" pitchFamily="18" charset="0"/>
              </a:rPr>
              <a:t>We </a:t>
            </a:r>
            <a:r>
              <a:rPr lang="en-US" sz="2800" dirty="0">
                <a:latin typeface="Times New Roman" pitchFamily="18" charset="0"/>
              </a:rPr>
              <a:t>listen! Call us at 800-590-7850 if we can help in any way.</a:t>
            </a:r>
            <a:endParaRPr lang="en-US" sz="2800" b="1" dirty="0">
              <a:latin typeface="Times New Roman" pitchFamily="18" charset="0"/>
            </a:endParaRPr>
          </a:p>
        </p:txBody>
      </p:sp>
      <p:sp>
        <p:nvSpPr>
          <p:cNvPr id="34" name="Text Box 10"/>
          <p:cNvSpPr txBox="1">
            <a:spLocks noChangeArrowheads="1"/>
          </p:cNvSpPr>
          <p:nvPr/>
        </p:nvSpPr>
        <p:spPr bwMode="auto">
          <a:xfrm>
            <a:off x="11304101" y="611587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35" name="Text Box 11"/>
          <p:cNvSpPr txBox="1">
            <a:spLocks noChangeArrowheads="1"/>
          </p:cNvSpPr>
          <p:nvPr/>
        </p:nvSpPr>
        <p:spPr bwMode="auto">
          <a:xfrm>
            <a:off x="32507574" y="612222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36" name="AutoShape 13"/>
          <p:cNvSpPr>
            <a:spLocks noChangeArrowheads="1"/>
          </p:cNvSpPr>
          <p:nvPr/>
        </p:nvSpPr>
        <p:spPr bwMode="auto">
          <a:xfrm>
            <a:off x="685800" y="381000"/>
            <a:ext cx="41452800" cy="52578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37" name="Text Box 14"/>
          <p:cNvSpPr txBox="1">
            <a:spLocks noChangeArrowheads="1"/>
          </p:cNvSpPr>
          <p:nvPr/>
        </p:nvSpPr>
        <p:spPr bwMode="auto">
          <a:xfrm>
            <a:off x="1219200" y="990600"/>
            <a:ext cx="40919400" cy="4040188"/>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38" name="Text Box 16"/>
          <p:cNvSpPr txBox="1">
            <a:spLocks noChangeArrowheads="1"/>
          </p:cNvSpPr>
          <p:nvPr/>
        </p:nvSpPr>
        <p:spPr bwMode="auto">
          <a:xfrm>
            <a:off x="685800" y="2209800"/>
            <a:ext cx="36576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39" name="Text Box 25"/>
          <p:cNvSpPr txBox="1">
            <a:spLocks noChangeArrowheads="1"/>
          </p:cNvSpPr>
          <p:nvPr/>
        </p:nvSpPr>
        <p:spPr bwMode="auto">
          <a:xfrm>
            <a:off x="22730509" y="16472401"/>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b="1" i="1"/>
              <a:t>Figure #2</a:t>
            </a:r>
          </a:p>
        </p:txBody>
      </p:sp>
      <p:sp>
        <p:nvSpPr>
          <p:cNvPr id="40" name="AutoShape 26"/>
          <p:cNvSpPr>
            <a:spLocks noChangeArrowheads="1"/>
          </p:cNvSpPr>
          <p:nvPr/>
        </p:nvSpPr>
        <p:spPr bwMode="auto">
          <a:xfrm>
            <a:off x="22538422" y="19964367"/>
            <a:ext cx="8382000" cy="8382000"/>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41" name="Text Box 27"/>
          <p:cNvSpPr txBox="1">
            <a:spLocks noChangeArrowheads="1"/>
          </p:cNvSpPr>
          <p:nvPr/>
        </p:nvSpPr>
        <p:spPr bwMode="auto">
          <a:xfrm>
            <a:off x="32955249" y="22402767"/>
            <a:ext cx="830580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42" name="Text Box 38"/>
          <p:cNvSpPr txBox="1">
            <a:spLocks noChangeArrowheads="1"/>
          </p:cNvSpPr>
          <p:nvPr/>
        </p:nvSpPr>
        <p:spPr bwMode="auto">
          <a:xfrm>
            <a:off x="32693312" y="23488617"/>
            <a:ext cx="9186862" cy="45307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dirty="0">
              <a:latin typeface="Times New Roman" pitchFamily="18" charset="0"/>
            </a:endParaRP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dirty="0">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dirty="0">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dirty="0">
              <a:latin typeface="Times New Roman" pitchFamily="18" charset="0"/>
            </a:endParaRPr>
          </a:p>
        </p:txBody>
      </p:sp>
      <p:sp>
        <p:nvSpPr>
          <p:cNvPr id="43" name="Text Box 39"/>
          <p:cNvSpPr txBox="1">
            <a:spLocks noChangeArrowheads="1"/>
          </p:cNvSpPr>
          <p:nvPr/>
        </p:nvSpPr>
        <p:spPr bwMode="auto">
          <a:xfrm>
            <a:off x="21873259" y="7404634"/>
            <a:ext cx="9766300" cy="88836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44" name="Text Box 40"/>
          <p:cNvSpPr txBox="1">
            <a:spLocks noChangeArrowheads="1"/>
          </p:cNvSpPr>
          <p:nvPr/>
        </p:nvSpPr>
        <p:spPr bwMode="auto">
          <a:xfrm>
            <a:off x="32456774" y="7447497"/>
            <a:ext cx="9690100" cy="929005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a:latin typeface="Times New Roman" pitchFamily="18" charset="0"/>
            </a:endParaRPr>
          </a:p>
          <a:p>
            <a:pPr algn="l" defTabSz="612775" eaLnBrk="0" hangingPunct="0">
              <a:lnSpc>
                <a:spcPct val="95000"/>
              </a:lnSpc>
            </a:pPr>
            <a:r>
              <a:rPr lang="en-US" sz="28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2800" b="1">
              <a:latin typeface="Times New Roman" pitchFamily="18" charset="0"/>
            </a:endParaRPr>
          </a:p>
          <a:p>
            <a:pPr algn="l" defTabSz="612775" eaLnBrk="0" hangingPunct="0">
              <a:lnSpc>
                <a:spcPct val="95000"/>
              </a:lnSpc>
            </a:pPr>
            <a:endParaRPr lang="en-US" sz="2000">
              <a:latin typeface="Times New Roman" pitchFamily="18" charset="0"/>
            </a:endParaRPr>
          </a:p>
        </p:txBody>
      </p:sp>
      <p:sp>
        <p:nvSpPr>
          <p:cNvPr id="45" name="Text Box 42"/>
          <p:cNvSpPr txBox="1">
            <a:spLocks noChangeArrowheads="1"/>
          </p:cNvSpPr>
          <p:nvPr/>
        </p:nvSpPr>
        <p:spPr bwMode="auto">
          <a:xfrm>
            <a:off x="838200" y="6115873"/>
            <a:ext cx="982980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46" name="Text Box 43"/>
          <p:cNvSpPr txBox="1">
            <a:spLocks noChangeArrowheads="1"/>
          </p:cNvSpPr>
          <p:nvPr/>
        </p:nvSpPr>
        <p:spPr bwMode="auto">
          <a:xfrm>
            <a:off x="21809759" y="6126986"/>
            <a:ext cx="982980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47" name="Text Box 49"/>
          <p:cNvSpPr txBox="1">
            <a:spLocks noChangeArrowheads="1"/>
          </p:cNvSpPr>
          <p:nvPr/>
        </p:nvSpPr>
        <p:spPr bwMode="auto">
          <a:xfrm>
            <a:off x="37843290" y="2238375"/>
            <a:ext cx="3657600" cy="2044700"/>
          </a:xfrm>
          <a:prstGeom prst="rect">
            <a:avLst/>
          </a:prstGeom>
          <a:noFill/>
          <a:ln w="9525">
            <a:noFill/>
            <a:miter lim="800000"/>
            <a:headEnd/>
            <a:tailEnd/>
          </a:ln>
          <a:effectLst/>
        </p:spPr>
        <p:txBody>
          <a:bodyPr>
            <a:spAutoFit/>
          </a:bodyPr>
          <a:lstStyle/>
          <a:p>
            <a:pPr defTabSz="4389438">
              <a:spcBef>
                <a:spcPct val="50000"/>
              </a:spcBef>
            </a:pPr>
            <a:r>
              <a:rPr lang="en-US" b="1" dirty="0"/>
              <a:t>Logo</a:t>
            </a:r>
          </a:p>
          <a:p>
            <a:pPr defTabSz="4389438">
              <a:spcBef>
                <a:spcPct val="50000"/>
              </a:spcBef>
            </a:pPr>
            <a:endParaRPr lang="en-US" sz="2800" dirty="0">
              <a:solidFill>
                <a:srgbClr val="FF0000"/>
              </a:solidFill>
            </a:endParaRPr>
          </a:p>
        </p:txBody>
      </p:sp>
      <p:sp>
        <p:nvSpPr>
          <p:cNvPr id="48" name="Text Box 19"/>
          <p:cNvSpPr txBox="1">
            <a:spLocks noChangeArrowheads="1"/>
          </p:cNvSpPr>
          <p:nvPr/>
        </p:nvSpPr>
        <p:spPr bwMode="auto">
          <a:xfrm>
            <a:off x="11405701" y="12714865"/>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smtClean="0">
                <a:solidFill>
                  <a:srgbClr val="FC8004"/>
                </a:solidFill>
              </a:rPr>
              <a:t>Why buy from postersession.com?</a:t>
            </a:r>
            <a:endParaRPr lang="en-US" sz="7200" b="1" i="1" dirty="0">
              <a:solidFill>
                <a:srgbClr val="FC8004"/>
              </a:solidFill>
            </a:endParaRPr>
          </a:p>
        </p:txBody>
      </p:sp>
      <p:sp>
        <p:nvSpPr>
          <p:cNvPr id="49" name="Text Box 19"/>
          <p:cNvSpPr txBox="1">
            <a:spLocks noChangeArrowheads="1"/>
          </p:cNvSpPr>
          <p:nvPr/>
        </p:nvSpPr>
        <p:spPr bwMode="auto">
          <a:xfrm>
            <a:off x="11405701" y="15649842"/>
            <a:ext cx="9728200" cy="13713754"/>
          </a:xfrm>
          <a:prstGeom prst="rect">
            <a:avLst/>
          </a:prstGeom>
          <a:noFill/>
          <a:ln w="9525">
            <a:noFill/>
            <a:miter lim="800000"/>
            <a:headEnd/>
            <a:tailEnd/>
          </a:ln>
          <a:effectLst/>
        </p:spPr>
        <p:txBody>
          <a:bodyPr wrap="square">
            <a:spAutoFit/>
          </a:bodyPr>
          <a:lstStyle/>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Files here by noon ship the same day!</a:t>
            </a:r>
          </a:p>
          <a:p>
            <a:pPr marL="533400" indent="-533400" algn="l" defTabSz="4389438">
              <a:lnSpc>
                <a:spcPct val="85000"/>
              </a:lnSpc>
              <a:spcBef>
                <a:spcPct val="50000"/>
              </a:spcBef>
              <a:buFont typeface="Arial" panose="020B0604020202020204" pitchFamily="34" charset="0"/>
              <a:buChar char="•"/>
            </a:pPr>
            <a:r>
              <a:rPr lang="en-US" sz="6300" b="1" i="1" dirty="0">
                <a:solidFill>
                  <a:srgbClr val="FC8004"/>
                </a:solidFill>
              </a:rPr>
              <a:t>P</a:t>
            </a:r>
            <a:r>
              <a:rPr lang="en-US" sz="6300" b="1" i="1" dirty="0" smtClean="0">
                <a:solidFill>
                  <a:srgbClr val="FC8004"/>
                </a:solidFill>
              </a:rPr>
              <a:t>remium materials!</a:t>
            </a:r>
          </a:p>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Foldable fabric, laminated, and paper posters!</a:t>
            </a:r>
          </a:p>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Sizes to 4’ x 20’</a:t>
            </a:r>
          </a:p>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Every file gets reviewed by an experienced graphic designer!</a:t>
            </a:r>
          </a:p>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Free phone support!</a:t>
            </a:r>
          </a:p>
          <a:p>
            <a:pPr marL="533400" indent="-533400" algn="l" defTabSz="4389438">
              <a:lnSpc>
                <a:spcPct val="85000"/>
              </a:lnSpc>
              <a:spcBef>
                <a:spcPct val="50000"/>
              </a:spcBef>
              <a:buFont typeface="Arial" panose="020B0604020202020204" pitchFamily="34" charset="0"/>
              <a:buChar char="•"/>
            </a:pPr>
            <a:r>
              <a:rPr lang="en-US" sz="6300" b="1" i="1" dirty="0" smtClean="0">
                <a:solidFill>
                  <a:srgbClr val="FC8004"/>
                </a:solidFill>
              </a:rPr>
              <a:t>Secure online ordering</a:t>
            </a:r>
            <a:endParaRPr lang="en-US" sz="6300" b="1" i="1" dirty="0"/>
          </a:p>
        </p:txBody>
      </p:sp>
      <p:sp>
        <p:nvSpPr>
          <p:cNvPr id="50" name="Text Box 19">
            <a:hlinkClick r:id="rId3"/>
          </p:cNvPr>
          <p:cNvSpPr txBox="1">
            <a:spLocks noChangeArrowheads="1"/>
          </p:cNvSpPr>
          <p:nvPr/>
        </p:nvSpPr>
        <p:spPr bwMode="auto">
          <a:xfrm>
            <a:off x="5753101" y="32858075"/>
            <a:ext cx="33640712"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smtClean="0">
                <a:solidFill>
                  <a:srgbClr val="0046D2"/>
                </a:solidFill>
              </a:rPr>
              <a:t>Order online at    https</a:t>
            </a:r>
            <a:r>
              <a:rPr lang="en-US" sz="6000" b="1" i="1" dirty="0">
                <a:solidFill>
                  <a:srgbClr val="0046D2"/>
                </a:solidFill>
              </a:rPr>
              <a:t>://www.postersession.com/order/</a:t>
            </a:r>
          </a:p>
        </p:txBody>
      </p:sp>
      <p:pic>
        <p:nvPicPr>
          <p:cNvPr id="51"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43203" y="7134805"/>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51">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15962756" y="8736280"/>
            <a:ext cx="5114948" cy="439864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669</Words>
  <Application>Microsoft Office PowerPoint</Application>
  <PresentationFormat>Custom</PresentationFormat>
  <Paragraphs>57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Horizontal Poster</dc:title>
  <dc:creator>Ethan Shulda;www.postersession.com</dc:creator>
  <cp:keywords>www.postersession.com</cp:keywords>
  <dc:description>©MegaPrint Inc. 2009-2015</dc:description>
  <cp:lastModifiedBy>Jay Buckley</cp:lastModifiedBy>
  <cp:revision>60</cp:revision>
  <cp:lastPrinted>2011-03-08T18:07:35Z</cp:lastPrinted>
  <dcterms:created xsi:type="dcterms:W3CDTF">2008-12-04T00:20:37Z</dcterms:created>
  <dcterms:modified xsi:type="dcterms:W3CDTF">2015-05-29T20:54:42Z</dcterms:modified>
  <cp:category>Research Poster</cp:category>
</cp:coreProperties>
</file>