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6715125" cy="9239250"/>
  <p:defaultTextStyle>
    <a:defPPr>
      <a:defRPr lang="en-US"/>
    </a:defPPr>
    <a:lvl1pPr algn="ctr" rtl="0" fontAlgn="base">
      <a:spcBef>
        <a:spcPct val="0"/>
      </a:spcBef>
      <a:spcAft>
        <a:spcPct val="0"/>
      </a:spcAft>
      <a:defRPr sz="8200" kern="1200">
        <a:solidFill>
          <a:schemeClr val="tx1"/>
        </a:solidFill>
        <a:latin typeface="Arial" charset="0"/>
        <a:ea typeface="+mn-ea"/>
        <a:cs typeface="+mn-cs"/>
      </a:defRPr>
    </a:lvl1pPr>
    <a:lvl2pPr marL="434980" algn="ctr" rtl="0" fontAlgn="base">
      <a:spcBef>
        <a:spcPct val="0"/>
      </a:spcBef>
      <a:spcAft>
        <a:spcPct val="0"/>
      </a:spcAft>
      <a:defRPr sz="8200" kern="1200">
        <a:solidFill>
          <a:schemeClr val="tx1"/>
        </a:solidFill>
        <a:latin typeface="Arial" charset="0"/>
        <a:ea typeface="+mn-ea"/>
        <a:cs typeface="+mn-cs"/>
      </a:defRPr>
    </a:lvl2pPr>
    <a:lvl3pPr marL="869960" algn="ctr" rtl="0" fontAlgn="base">
      <a:spcBef>
        <a:spcPct val="0"/>
      </a:spcBef>
      <a:spcAft>
        <a:spcPct val="0"/>
      </a:spcAft>
      <a:defRPr sz="8200" kern="1200">
        <a:solidFill>
          <a:schemeClr val="tx1"/>
        </a:solidFill>
        <a:latin typeface="Arial" charset="0"/>
        <a:ea typeface="+mn-ea"/>
        <a:cs typeface="+mn-cs"/>
      </a:defRPr>
    </a:lvl3pPr>
    <a:lvl4pPr marL="1304940" algn="ctr" rtl="0" fontAlgn="base">
      <a:spcBef>
        <a:spcPct val="0"/>
      </a:spcBef>
      <a:spcAft>
        <a:spcPct val="0"/>
      </a:spcAft>
      <a:defRPr sz="8200" kern="1200">
        <a:solidFill>
          <a:schemeClr val="tx1"/>
        </a:solidFill>
        <a:latin typeface="Arial" charset="0"/>
        <a:ea typeface="+mn-ea"/>
        <a:cs typeface="+mn-cs"/>
      </a:defRPr>
    </a:lvl4pPr>
    <a:lvl5pPr marL="1739920" algn="ctr" rtl="0" fontAlgn="base">
      <a:spcBef>
        <a:spcPct val="0"/>
      </a:spcBef>
      <a:spcAft>
        <a:spcPct val="0"/>
      </a:spcAft>
      <a:defRPr sz="8200" kern="1200">
        <a:solidFill>
          <a:schemeClr val="tx1"/>
        </a:solidFill>
        <a:latin typeface="Arial" charset="0"/>
        <a:ea typeface="+mn-ea"/>
        <a:cs typeface="+mn-cs"/>
      </a:defRPr>
    </a:lvl5pPr>
    <a:lvl6pPr marL="2174900" algn="l" defTabSz="869960" rtl="0" eaLnBrk="1" latinLnBrk="0" hangingPunct="1">
      <a:defRPr sz="8200" kern="1200">
        <a:solidFill>
          <a:schemeClr val="tx1"/>
        </a:solidFill>
        <a:latin typeface="Arial" charset="0"/>
        <a:ea typeface="+mn-ea"/>
        <a:cs typeface="+mn-cs"/>
      </a:defRPr>
    </a:lvl6pPr>
    <a:lvl7pPr marL="2609880" algn="l" defTabSz="869960" rtl="0" eaLnBrk="1" latinLnBrk="0" hangingPunct="1">
      <a:defRPr sz="8200" kern="1200">
        <a:solidFill>
          <a:schemeClr val="tx1"/>
        </a:solidFill>
        <a:latin typeface="Arial" charset="0"/>
        <a:ea typeface="+mn-ea"/>
        <a:cs typeface="+mn-cs"/>
      </a:defRPr>
    </a:lvl7pPr>
    <a:lvl8pPr marL="3044861" algn="l" defTabSz="869960" rtl="0" eaLnBrk="1" latinLnBrk="0" hangingPunct="1">
      <a:defRPr sz="8200" kern="1200">
        <a:solidFill>
          <a:schemeClr val="tx1"/>
        </a:solidFill>
        <a:latin typeface="Arial" charset="0"/>
        <a:ea typeface="+mn-ea"/>
        <a:cs typeface="+mn-cs"/>
      </a:defRPr>
    </a:lvl8pPr>
    <a:lvl9pPr marL="3479841" algn="l" defTabSz="869960" rtl="0" eaLnBrk="1" latinLnBrk="0" hangingPunct="1">
      <a:defRPr sz="8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13" d="100"/>
          <a:sy n="13" d="100"/>
        </p:scale>
        <p:origin x="-2198" y="-86"/>
      </p:cViewPr>
      <p:guideLst>
        <p:guide orient="horz" pos="6288"/>
        <p:guide orient="horz" pos="26261"/>
        <p:guide orient="horz" pos="2793"/>
        <p:guide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dirty="0"/>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3076" name="Rectangle 4"/>
          <p:cNvSpPr>
            <a:spLocks noGrp="1" noRot="1" noChangeAspect="1" noChangeArrowheads="1" noTextEdit="1"/>
          </p:cNvSpPr>
          <p:nvPr>
            <p:ph type="sldImg" idx="2"/>
          </p:nvPr>
        </p:nvSpPr>
        <p:spPr bwMode="auto">
          <a:xfrm>
            <a:off x="2132013" y="692150"/>
            <a:ext cx="245268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dirty="0"/>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645BAB7-E9F9-435A-B8BD-F70ADBBCBAF6}" type="slidenum">
              <a:rPr lang="en-US"/>
              <a:pPr/>
              <a:t>‹#›</a:t>
            </a:fld>
            <a:endParaRPr lang="en-US" dirty="0"/>
          </a:p>
        </p:txBody>
      </p:sp>
    </p:spTree>
    <p:extLst>
      <p:ext uri="{BB962C8B-B14F-4D97-AF65-F5344CB8AC3E}">
        <p14:creationId xmlns:p14="http://schemas.microsoft.com/office/powerpoint/2010/main" val="544284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Arial" charset="0"/>
        <a:ea typeface="+mn-ea"/>
        <a:cs typeface="+mn-cs"/>
      </a:defRPr>
    </a:lvl1pPr>
    <a:lvl2pPr marL="434980" algn="l" rtl="0" fontAlgn="base">
      <a:spcBef>
        <a:spcPct val="30000"/>
      </a:spcBef>
      <a:spcAft>
        <a:spcPct val="0"/>
      </a:spcAft>
      <a:defRPr sz="1100" kern="1200">
        <a:solidFill>
          <a:schemeClr val="tx1"/>
        </a:solidFill>
        <a:latin typeface="Arial" charset="0"/>
        <a:ea typeface="+mn-ea"/>
        <a:cs typeface="+mn-cs"/>
      </a:defRPr>
    </a:lvl2pPr>
    <a:lvl3pPr marL="869960" algn="l" rtl="0" fontAlgn="base">
      <a:spcBef>
        <a:spcPct val="30000"/>
      </a:spcBef>
      <a:spcAft>
        <a:spcPct val="0"/>
      </a:spcAft>
      <a:defRPr sz="1100" kern="1200">
        <a:solidFill>
          <a:schemeClr val="tx1"/>
        </a:solidFill>
        <a:latin typeface="Arial" charset="0"/>
        <a:ea typeface="+mn-ea"/>
        <a:cs typeface="+mn-cs"/>
      </a:defRPr>
    </a:lvl3pPr>
    <a:lvl4pPr marL="1304940" algn="l" rtl="0" fontAlgn="base">
      <a:spcBef>
        <a:spcPct val="30000"/>
      </a:spcBef>
      <a:spcAft>
        <a:spcPct val="0"/>
      </a:spcAft>
      <a:defRPr sz="1100" kern="1200">
        <a:solidFill>
          <a:schemeClr val="tx1"/>
        </a:solidFill>
        <a:latin typeface="Arial" charset="0"/>
        <a:ea typeface="+mn-ea"/>
        <a:cs typeface="+mn-cs"/>
      </a:defRPr>
    </a:lvl4pPr>
    <a:lvl5pPr marL="1739920" algn="l" rtl="0" fontAlgn="base">
      <a:spcBef>
        <a:spcPct val="30000"/>
      </a:spcBef>
      <a:spcAft>
        <a:spcPct val="0"/>
      </a:spcAft>
      <a:defRPr sz="1100" kern="1200">
        <a:solidFill>
          <a:schemeClr val="tx1"/>
        </a:solidFill>
        <a:latin typeface="Arial" charset="0"/>
        <a:ea typeface="+mn-ea"/>
        <a:cs typeface="+mn-cs"/>
      </a:defRPr>
    </a:lvl5pPr>
    <a:lvl6pPr marL="2174900" algn="l" defTabSz="869960" rtl="0" eaLnBrk="1" latinLnBrk="0" hangingPunct="1">
      <a:defRPr sz="1100" kern="1200">
        <a:solidFill>
          <a:schemeClr val="tx1"/>
        </a:solidFill>
        <a:latin typeface="+mn-lt"/>
        <a:ea typeface="+mn-ea"/>
        <a:cs typeface="+mn-cs"/>
      </a:defRPr>
    </a:lvl6pPr>
    <a:lvl7pPr marL="2609880" algn="l" defTabSz="869960" rtl="0" eaLnBrk="1" latinLnBrk="0" hangingPunct="1">
      <a:defRPr sz="1100" kern="1200">
        <a:solidFill>
          <a:schemeClr val="tx1"/>
        </a:solidFill>
        <a:latin typeface="+mn-lt"/>
        <a:ea typeface="+mn-ea"/>
        <a:cs typeface="+mn-cs"/>
      </a:defRPr>
    </a:lvl7pPr>
    <a:lvl8pPr marL="3044861" algn="l" defTabSz="869960" rtl="0" eaLnBrk="1" latinLnBrk="0" hangingPunct="1">
      <a:defRPr sz="1100" kern="1200">
        <a:solidFill>
          <a:schemeClr val="tx1"/>
        </a:solidFill>
        <a:latin typeface="+mn-lt"/>
        <a:ea typeface="+mn-ea"/>
        <a:cs typeface="+mn-cs"/>
      </a:defRPr>
    </a:lvl8pPr>
    <a:lvl9pPr marL="3479841" algn="l" defTabSz="86996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2C7B9C-DA46-4FE0-B590-97F24EE1DB0E}" type="slidenum">
              <a:rPr lang="en-US"/>
              <a:pPr/>
              <a:t>1</a:t>
            </a:fld>
            <a:endParaRPr lang="en-US" dirty="0"/>
          </a:p>
        </p:txBody>
      </p:sp>
      <p:sp>
        <p:nvSpPr>
          <p:cNvPr id="4098" name="Rectangle 2"/>
          <p:cNvSpPr>
            <a:spLocks noGrp="1" noRot="1" noChangeAspect="1" noChangeArrowheads="1" noTextEdit="1"/>
          </p:cNvSpPr>
          <p:nvPr>
            <p:ph type="sldImg"/>
          </p:nvPr>
        </p:nvSpPr>
        <p:spPr>
          <a:xfrm>
            <a:off x="2132013" y="692150"/>
            <a:ext cx="2452687" cy="3465513"/>
          </a:xfrm>
          <a:ln/>
        </p:spPr>
      </p:sp>
      <p:sp>
        <p:nvSpPr>
          <p:cNvPr id="4099"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postersession.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extBox 1"/>
          <p:cNvSpPr txBox="1"/>
          <p:nvPr userDrawn="1"/>
        </p:nvSpPr>
        <p:spPr>
          <a:xfrm rot="16200000">
            <a:off x="24748747" y="42184203"/>
            <a:ext cx="388281" cy="103234"/>
          </a:xfrm>
          <a:prstGeom prst="rect">
            <a:avLst/>
          </a:prstGeom>
          <a:noFill/>
        </p:spPr>
        <p:txBody>
          <a:bodyPr wrap="square" lIns="86996" tIns="43498" rIns="86996" bIns="43498" rtlCol="0">
            <a:spAutoFit/>
          </a:bodyPr>
          <a:lstStyle/>
          <a:p>
            <a:pPr marL="0" marR="0" indent="0" algn="ctr" defTabSz="869960" rtl="0" eaLnBrk="1" fontAlgn="base" latinLnBrk="0" hangingPunct="1">
              <a:lnSpc>
                <a:spcPct val="100000"/>
              </a:lnSpc>
              <a:spcBef>
                <a:spcPct val="0"/>
              </a:spcBef>
              <a:spcAft>
                <a:spcPct val="0"/>
              </a:spcAft>
              <a:buClrTx/>
              <a:buSzTx/>
              <a:buFontTx/>
              <a:buNone/>
              <a:tabLst/>
              <a:defRPr/>
            </a:pPr>
            <a:r>
              <a:rPr lang="en-US" sz="100" dirty="0" smtClean="0">
                <a:effectLst/>
                <a:hlinkClick r:id="rId3"/>
              </a:rPr>
              <a:t>www.postersession.com</a:t>
            </a:r>
            <a:endParaRPr lang="en-US" sz="100" dirty="0" smtClean="0">
              <a:effectLst/>
            </a:endParaRPr>
          </a:p>
        </p:txBody>
      </p:sp>
      <p:pic>
        <p:nvPicPr>
          <p:cNvPr id="4" name="Picture 3"/>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2904336" y="42144693"/>
            <a:ext cx="3809222" cy="20745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p:cNvSpPr txBox="1"/>
          <p:nvPr userDrawn="1"/>
        </p:nvSpPr>
        <p:spPr>
          <a:xfrm>
            <a:off x="26713557" y="42062330"/>
            <a:ext cx="2242539" cy="318678"/>
          </a:xfrm>
          <a:prstGeom prst="rect">
            <a:avLst/>
          </a:prstGeom>
          <a:noFill/>
        </p:spPr>
        <p:txBody>
          <a:bodyPr wrap="none" lIns="86996" tIns="43498" rIns="86996" bIns="43498"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500" dirty="0" smtClean="0">
                <a:solidFill>
                  <a:schemeClr val="bg1"/>
                </a:solidFill>
              </a:rPr>
              <a:t>www.postersession.com</a:t>
            </a:r>
            <a:endParaRPr lang="en-US" sz="15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176111" rtl="0" fontAlgn="base">
        <a:spcBef>
          <a:spcPct val="0"/>
        </a:spcBef>
        <a:spcAft>
          <a:spcPct val="0"/>
        </a:spcAft>
        <a:defRPr sz="20100">
          <a:solidFill>
            <a:schemeClr val="tx2"/>
          </a:solidFill>
          <a:latin typeface="+mj-lt"/>
          <a:ea typeface="+mj-ea"/>
          <a:cs typeface="+mj-cs"/>
        </a:defRPr>
      </a:lvl1pPr>
      <a:lvl2pPr algn="ctr" defTabSz="4176111" rtl="0" fontAlgn="base">
        <a:spcBef>
          <a:spcPct val="0"/>
        </a:spcBef>
        <a:spcAft>
          <a:spcPct val="0"/>
        </a:spcAft>
        <a:defRPr sz="20100">
          <a:solidFill>
            <a:schemeClr val="tx2"/>
          </a:solidFill>
          <a:latin typeface="Arial" charset="0"/>
        </a:defRPr>
      </a:lvl2pPr>
      <a:lvl3pPr algn="ctr" defTabSz="4176111" rtl="0" fontAlgn="base">
        <a:spcBef>
          <a:spcPct val="0"/>
        </a:spcBef>
        <a:spcAft>
          <a:spcPct val="0"/>
        </a:spcAft>
        <a:defRPr sz="20100">
          <a:solidFill>
            <a:schemeClr val="tx2"/>
          </a:solidFill>
          <a:latin typeface="Arial" charset="0"/>
        </a:defRPr>
      </a:lvl3pPr>
      <a:lvl4pPr algn="ctr" defTabSz="4176111" rtl="0" fontAlgn="base">
        <a:spcBef>
          <a:spcPct val="0"/>
        </a:spcBef>
        <a:spcAft>
          <a:spcPct val="0"/>
        </a:spcAft>
        <a:defRPr sz="20100">
          <a:solidFill>
            <a:schemeClr val="tx2"/>
          </a:solidFill>
          <a:latin typeface="Arial" charset="0"/>
        </a:defRPr>
      </a:lvl4pPr>
      <a:lvl5pPr algn="ctr" defTabSz="4176111" rtl="0" fontAlgn="base">
        <a:spcBef>
          <a:spcPct val="0"/>
        </a:spcBef>
        <a:spcAft>
          <a:spcPct val="0"/>
        </a:spcAft>
        <a:defRPr sz="20100">
          <a:solidFill>
            <a:schemeClr val="tx2"/>
          </a:solidFill>
          <a:latin typeface="Arial" charset="0"/>
        </a:defRPr>
      </a:lvl5pPr>
      <a:lvl6pPr marL="434980" algn="ctr" defTabSz="4176111" rtl="0" fontAlgn="base">
        <a:spcBef>
          <a:spcPct val="0"/>
        </a:spcBef>
        <a:spcAft>
          <a:spcPct val="0"/>
        </a:spcAft>
        <a:defRPr sz="20100">
          <a:solidFill>
            <a:schemeClr val="tx2"/>
          </a:solidFill>
          <a:latin typeface="Arial" charset="0"/>
        </a:defRPr>
      </a:lvl6pPr>
      <a:lvl7pPr marL="869960" algn="ctr" defTabSz="4176111" rtl="0" fontAlgn="base">
        <a:spcBef>
          <a:spcPct val="0"/>
        </a:spcBef>
        <a:spcAft>
          <a:spcPct val="0"/>
        </a:spcAft>
        <a:defRPr sz="20100">
          <a:solidFill>
            <a:schemeClr val="tx2"/>
          </a:solidFill>
          <a:latin typeface="Arial" charset="0"/>
        </a:defRPr>
      </a:lvl7pPr>
      <a:lvl8pPr marL="1304940" algn="ctr" defTabSz="4176111" rtl="0" fontAlgn="base">
        <a:spcBef>
          <a:spcPct val="0"/>
        </a:spcBef>
        <a:spcAft>
          <a:spcPct val="0"/>
        </a:spcAft>
        <a:defRPr sz="20100">
          <a:solidFill>
            <a:schemeClr val="tx2"/>
          </a:solidFill>
          <a:latin typeface="Arial" charset="0"/>
        </a:defRPr>
      </a:lvl8pPr>
      <a:lvl9pPr marL="1739920" algn="ctr" defTabSz="4176111" rtl="0" fontAlgn="base">
        <a:spcBef>
          <a:spcPct val="0"/>
        </a:spcBef>
        <a:spcAft>
          <a:spcPct val="0"/>
        </a:spcAft>
        <a:defRPr sz="20100">
          <a:solidFill>
            <a:schemeClr val="tx2"/>
          </a:solidFill>
          <a:latin typeface="Arial" charset="0"/>
        </a:defRPr>
      </a:lvl9pPr>
    </p:titleStyle>
    <p:bodyStyle>
      <a:lvl1pPr marL="1566231" indent="-1566231" algn="l" defTabSz="4176111" rtl="0" fontAlgn="base">
        <a:spcBef>
          <a:spcPct val="20000"/>
        </a:spcBef>
        <a:spcAft>
          <a:spcPct val="0"/>
        </a:spcAft>
        <a:buChar char="•"/>
        <a:defRPr sz="14700">
          <a:solidFill>
            <a:schemeClr val="tx1"/>
          </a:solidFill>
          <a:latin typeface="+mn-lt"/>
          <a:ea typeface="+mn-ea"/>
          <a:cs typeface="+mn-cs"/>
        </a:defRPr>
      </a:lvl1pPr>
      <a:lvl2pPr marL="3392240" indent="-1304940" algn="l" defTabSz="4176111" rtl="0" fontAlgn="base">
        <a:spcBef>
          <a:spcPct val="20000"/>
        </a:spcBef>
        <a:spcAft>
          <a:spcPct val="0"/>
        </a:spcAft>
        <a:buChar char="–"/>
        <a:defRPr sz="12700">
          <a:solidFill>
            <a:schemeClr val="tx1"/>
          </a:solidFill>
          <a:latin typeface="+mn-lt"/>
        </a:defRPr>
      </a:lvl2pPr>
      <a:lvl3pPr marL="5219761" indent="-1043651" algn="l" defTabSz="4176111" rtl="0" fontAlgn="base">
        <a:spcBef>
          <a:spcPct val="20000"/>
        </a:spcBef>
        <a:spcAft>
          <a:spcPct val="0"/>
        </a:spcAft>
        <a:buChar char="•"/>
        <a:defRPr sz="10900">
          <a:solidFill>
            <a:schemeClr val="tx1"/>
          </a:solidFill>
          <a:latin typeface="+mn-lt"/>
        </a:defRPr>
      </a:lvl3pPr>
      <a:lvl4pPr marL="7307061" indent="-1043651" algn="l" defTabSz="4176111" rtl="0" fontAlgn="base">
        <a:spcBef>
          <a:spcPct val="20000"/>
        </a:spcBef>
        <a:spcAft>
          <a:spcPct val="0"/>
        </a:spcAft>
        <a:buChar char="–"/>
        <a:defRPr sz="9100">
          <a:solidFill>
            <a:schemeClr val="tx1"/>
          </a:solidFill>
          <a:latin typeface="+mn-lt"/>
        </a:defRPr>
      </a:lvl4pPr>
      <a:lvl5pPr marL="9395872" indent="-1043651" algn="l" defTabSz="4176111" rtl="0" fontAlgn="base">
        <a:spcBef>
          <a:spcPct val="20000"/>
        </a:spcBef>
        <a:spcAft>
          <a:spcPct val="0"/>
        </a:spcAft>
        <a:buChar char="»"/>
        <a:defRPr sz="9100">
          <a:solidFill>
            <a:schemeClr val="tx1"/>
          </a:solidFill>
          <a:latin typeface="+mn-lt"/>
        </a:defRPr>
      </a:lvl5pPr>
      <a:lvl6pPr marL="9830852" indent="-1043651" algn="l" defTabSz="4176111" rtl="0" fontAlgn="base">
        <a:spcBef>
          <a:spcPct val="20000"/>
        </a:spcBef>
        <a:spcAft>
          <a:spcPct val="0"/>
        </a:spcAft>
        <a:buChar char="»"/>
        <a:defRPr sz="9100">
          <a:solidFill>
            <a:schemeClr val="tx1"/>
          </a:solidFill>
          <a:latin typeface="+mn-lt"/>
        </a:defRPr>
      </a:lvl6pPr>
      <a:lvl7pPr marL="10265832" indent="-1043651" algn="l" defTabSz="4176111" rtl="0" fontAlgn="base">
        <a:spcBef>
          <a:spcPct val="20000"/>
        </a:spcBef>
        <a:spcAft>
          <a:spcPct val="0"/>
        </a:spcAft>
        <a:buChar char="»"/>
        <a:defRPr sz="9100">
          <a:solidFill>
            <a:schemeClr val="tx1"/>
          </a:solidFill>
          <a:latin typeface="+mn-lt"/>
        </a:defRPr>
      </a:lvl7pPr>
      <a:lvl8pPr marL="10700813" indent="-1043651" algn="l" defTabSz="4176111" rtl="0" fontAlgn="base">
        <a:spcBef>
          <a:spcPct val="20000"/>
        </a:spcBef>
        <a:spcAft>
          <a:spcPct val="0"/>
        </a:spcAft>
        <a:buChar char="»"/>
        <a:defRPr sz="9100">
          <a:solidFill>
            <a:schemeClr val="tx1"/>
          </a:solidFill>
          <a:latin typeface="+mn-lt"/>
        </a:defRPr>
      </a:lvl8pPr>
      <a:lvl9pPr marL="11135793" indent="-1043651" algn="l" defTabSz="4176111" rtl="0" fontAlgn="base">
        <a:spcBef>
          <a:spcPct val="20000"/>
        </a:spcBef>
        <a:spcAft>
          <a:spcPct val="0"/>
        </a:spcAft>
        <a:buChar char="»"/>
        <a:defRPr sz="9100">
          <a:solidFill>
            <a:schemeClr val="tx1"/>
          </a:solidFill>
          <a:latin typeface="+mn-lt"/>
        </a:defRPr>
      </a:lvl9pPr>
    </p:bodyStyle>
    <p:otherStyle>
      <a:defPPr>
        <a:defRPr lang="en-US"/>
      </a:defPPr>
      <a:lvl1pPr marL="0" algn="l" defTabSz="869960" rtl="0" eaLnBrk="1" latinLnBrk="0" hangingPunct="1">
        <a:defRPr sz="1700" kern="1200">
          <a:solidFill>
            <a:schemeClr val="tx1"/>
          </a:solidFill>
          <a:latin typeface="+mn-lt"/>
          <a:ea typeface="+mn-ea"/>
          <a:cs typeface="+mn-cs"/>
        </a:defRPr>
      </a:lvl1pPr>
      <a:lvl2pPr marL="434980" algn="l" defTabSz="869960" rtl="0" eaLnBrk="1" latinLnBrk="0" hangingPunct="1">
        <a:defRPr sz="1700" kern="1200">
          <a:solidFill>
            <a:schemeClr val="tx1"/>
          </a:solidFill>
          <a:latin typeface="+mn-lt"/>
          <a:ea typeface="+mn-ea"/>
          <a:cs typeface="+mn-cs"/>
        </a:defRPr>
      </a:lvl2pPr>
      <a:lvl3pPr marL="869960" algn="l" defTabSz="869960" rtl="0" eaLnBrk="1" latinLnBrk="0" hangingPunct="1">
        <a:defRPr sz="1700" kern="1200">
          <a:solidFill>
            <a:schemeClr val="tx1"/>
          </a:solidFill>
          <a:latin typeface="+mn-lt"/>
          <a:ea typeface="+mn-ea"/>
          <a:cs typeface="+mn-cs"/>
        </a:defRPr>
      </a:lvl3pPr>
      <a:lvl4pPr marL="1304940" algn="l" defTabSz="869960" rtl="0" eaLnBrk="1" latinLnBrk="0" hangingPunct="1">
        <a:defRPr sz="1700" kern="1200">
          <a:solidFill>
            <a:schemeClr val="tx1"/>
          </a:solidFill>
          <a:latin typeface="+mn-lt"/>
          <a:ea typeface="+mn-ea"/>
          <a:cs typeface="+mn-cs"/>
        </a:defRPr>
      </a:lvl4pPr>
      <a:lvl5pPr marL="1739920" algn="l" defTabSz="869960" rtl="0" eaLnBrk="1" latinLnBrk="0" hangingPunct="1">
        <a:defRPr sz="1700" kern="1200">
          <a:solidFill>
            <a:schemeClr val="tx1"/>
          </a:solidFill>
          <a:latin typeface="+mn-lt"/>
          <a:ea typeface="+mn-ea"/>
          <a:cs typeface="+mn-cs"/>
        </a:defRPr>
      </a:lvl5pPr>
      <a:lvl6pPr marL="2174900" algn="l" defTabSz="869960" rtl="0" eaLnBrk="1" latinLnBrk="0" hangingPunct="1">
        <a:defRPr sz="1700" kern="1200">
          <a:solidFill>
            <a:schemeClr val="tx1"/>
          </a:solidFill>
          <a:latin typeface="+mn-lt"/>
          <a:ea typeface="+mn-ea"/>
          <a:cs typeface="+mn-cs"/>
        </a:defRPr>
      </a:lvl6pPr>
      <a:lvl7pPr marL="2609880" algn="l" defTabSz="869960" rtl="0" eaLnBrk="1" latinLnBrk="0" hangingPunct="1">
        <a:defRPr sz="1700" kern="1200">
          <a:solidFill>
            <a:schemeClr val="tx1"/>
          </a:solidFill>
          <a:latin typeface="+mn-lt"/>
          <a:ea typeface="+mn-ea"/>
          <a:cs typeface="+mn-cs"/>
        </a:defRPr>
      </a:lvl7pPr>
      <a:lvl8pPr marL="3044861" algn="l" defTabSz="869960" rtl="0" eaLnBrk="1" latinLnBrk="0" hangingPunct="1">
        <a:defRPr sz="1700" kern="1200">
          <a:solidFill>
            <a:schemeClr val="tx1"/>
          </a:solidFill>
          <a:latin typeface="+mn-lt"/>
          <a:ea typeface="+mn-ea"/>
          <a:cs typeface="+mn-cs"/>
        </a:defRPr>
      </a:lvl8pPr>
      <a:lvl9pPr marL="3479841" algn="l" defTabSz="86996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2" name="AutoShape 50"/>
          <p:cNvSpPr>
            <a:spLocks noChangeArrowheads="1"/>
          </p:cNvSpPr>
          <p:nvPr/>
        </p:nvSpPr>
        <p:spPr bwMode="auto">
          <a:xfrm>
            <a:off x="15544800" y="8166100"/>
            <a:ext cx="14173200" cy="33523238"/>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3" name="AutoShape 4"/>
          <p:cNvSpPr>
            <a:spLocks noChangeArrowheads="1"/>
          </p:cNvSpPr>
          <p:nvPr/>
        </p:nvSpPr>
        <p:spPr bwMode="auto">
          <a:xfrm>
            <a:off x="571500" y="8128000"/>
            <a:ext cx="14058900" cy="33561338"/>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4" name="Text Box 9"/>
          <p:cNvSpPr txBox="1">
            <a:spLocks noChangeArrowheads="1"/>
          </p:cNvSpPr>
          <p:nvPr/>
        </p:nvSpPr>
        <p:spPr bwMode="auto">
          <a:xfrm>
            <a:off x="1085850" y="10348913"/>
            <a:ext cx="13087350" cy="20150132"/>
          </a:xfrm>
          <a:prstGeom prst="rect">
            <a:avLst/>
          </a:prstGeom>
          <a:noFill/>
          <a:ln w="9525">
            <a:noFill/>
            <a:miter lim="800000"/>
            <a:headEnd/>
            <a:tailEnd/>
          </a:ln>
          <a:effectLst/>
        </p:spPr>
        <p:txBody>
          <a:bodyPr wrap="square">
            <a:spAutoFit/>
          </a:bodyPr>
          <a:lstStyle/>
          <a:p>
            <a:pPr algn="l" defTabSz="4389438" eaLnBrk="0" hangingPunct="0">
              <a:lnSpc>
                <a:spcPct val="95000"/>
              </a:lnSpc>
            </a:pPr>
            <a:r>
              <a:rPr lang="en-US" sz="2800" dirty="0">
                <a:latin typeface="Times New Roman" pitchFamily="18" charset="0"/>
              </a:rPr>
              <a:t>We hope you find this template useful! This one is set up to yield </a:t>
            </a:r>
            <a:r>
              <a:rPr lang="en-US" sz="2800" dirty="0" smtClean="0">
                <a:latin typeface="Times New Roman" pitchFamily="18" charset="0"/>
              </a:rPr>
              <a:t>an A0 (33.11x46.81”) Vertical </a:t>
            </a:r>
            <a:r>
              <a:rPr lang="en-US" sz="2800" dirty="0">
                <a:latin typeface="Times New Roman" pitchFamily="18" charset="0"/>
              </a:rPr>
              <a:t>poster.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Excel</a:t>
            </a:r>
            <a:r>
              <a:rPr lang="en-US" sz="2800" dirty="0">
                <a:latin typeface="Times New Roman" pitchFamily="18" charset="0"/>
              </a:rPr>
              <a:t>- select the chart, hit edit-copy, and then edit-paste into PowerPoint®. The chart can then be stretched to fit as required. If you need to edit parts of the chart, it can be ungrouped.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Scans</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Posters to be printed at 200% need to be viewed at 200%.</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listen! Call us at 800-590-7850 if we can help in any way.</a:t>
            </a:r>
            <a:endParaRPr lang="en-US" sz="2800" b="1" dirty="0">
              <a:latin typeface="Times New Roman" pitchFamily="18" charset="0"/>
            </a:endParaRPr>
          </a:p>
        </p:txBody>
      </p:sp>
      <p:sp>
        <p:nvSpPr>
          <p:cNvPr id="25" name="Text Box 10"/>
          <p:cNvSpPr txBox="1">
            <a:spLocks noChangeArrowheads="1"/>
          </p:cNvSpPr>
          <p:nvPr/>
        </p:nvSpPr>
        <p:spPr bwMode="auto">
          <a:xfrm>
            <a:off x="4114800" y="30697675"/>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Methods</a:t>
            </a:r>
          </a:p>
        </p:txBody>
      </p:sp>
      <p:sp>
        <p:nvSpPr>
          <p:cNvPr id="26" name="Text Box 11"/>
          <p:cNvSpPr txBox="1">
            <a:spLocks noChangeArrowheads="1"/>
          </p:cNvSpPr>
          <p:nvPr/>
        </p:nvSpPr>
        <p:spPr bwMode="auto">
          <a:xfrm>
            <a:off x="18859500" y="27947938"/>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Conclusions</a:t>
            </a:r>
          </a:p>
        </p:txBody>
      </p:sp>
      <p:sp>
        <p:nvSpPr>
          <p:cNvPr id="27" name="AutoShape 13"/>
          <p:cNvSpPr>
            <a:spLocks noChangeArrowheads="1"/>
          </p:cNvSpPr>
          <p:nvPr/>
        </p:nvSpPr>
        <p:spPr bwMode="auto">
          <a:xfrm>
            <a:off x="514350" y="508000"/>
            <a:ext cx="2920365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dirty="0">
              <a:solidFill>
                <a:schemeClr val="bg1"/>
              </a:solidFill>
            </a:endParaRPr>
          </a:p>
        </p:txBody>
      </p:sp>
      <p:sp>
        <p:nvSpPr>
          <p:cNvPr id="28" name="Text Box 14"/>
          <p:cNvSpPr txBox="1">
            <a:spLocks noChangeArrowheads="1"/>
          </p:cNvSpPr>
          <p:nvPr/>
        </p:nvSpPr>
        <p:spPr bwMode="auto">
          <a:xfrm>
            <a:off x="1085850" y="1778000"/>
            <a:ext cx="28060650" cy="4632037"/>
          </a:xfrm>
          <a:prstGeom prst="rect">
            <a:avLst/>
          </a:prstGeom>
          <a:noFill/>
          <a:ln w="9525">
            <a:noFill/>
            <a:miter lim="800000"/>
            <a:headEnd/>
            <a:tailEnd/>
          </a:ln>
          <a:effectLst/>
        </p:spPr>
        <p:txBody>
          <a:bodyPr wrap="square">
            <a:spAutoFit/>
          </a:bodyPr>
          <a:lstStyle/>
          <a:p>
            <a:pPr defTabSz="4389438">
              <a:spcBef>
                <a:spcPct val="50000"/>
              </a:spcBef>
            </a:pPr>
            <a:r>
              <a:rPr lang="en-US" sz="12500" b="1" dirty="0"/>
              <a:t>Title of the Research </a:t>
            </a:r>
            <a:r>
              <a:rPr lang="en-US" sz="12500" b="1" dirty="0" smtClean="0"/>
              <a:t>Study</a:t>
            </a:r>
          </a:p>
          <a:p>
            <a:pPr defTabSz="4389438"/>
            <a:endParaRPr lang="en-US" sz="3200" b="1" dirty="0" smtClean="0"/>
          </a:p>
          <a:p>
            <a:pPr defTabSz="4389438"/>
            <a:r>
              <a:rPr lang="en-US" b="1" dirty="0" smtClean="0"/>
              <a:t>PEOPLE </a:t>
            </a:r>
            <a:r>
              <a:rPr lang="en-US" b="1" dirty="0"/>
              <a:t>WHO DID THE STUDY</a:t>
            </a:r>
          </a:p>
          <a:p>
            <a:pPr defTabSz="4389438"/>
            <a:r>
              <a:rPr lang="en-US" sz="4800" b="1" i="1" dirty="0"/>
              <a:t>UNIVERSITIES AND/OR  HOSPITALS THEY ARE AFFILIATED WITH</a:t>
            </a:r>
            <a:endParaRPr lang="en-US" dirty="0"/>
          </a:p>
        </p:txBody>
      </p:sp>
      <p:sp>
        <p:nvSpPr>
          <p:cNvPr id="29" name="Text Box 16"/>
          <p:cNvSpPr txBox="1">
            <a:spLocks noChangeArrowheads="1"/>
          </p:cNvSpPr>
          <p:nvPr/>
        </p:nvSpPr>
        <p:spPr bwMode="auto">
          <a:xfrm>
            <a:off x="514350" y="2946400"/>
            <a:ext cx="4114800" cy="2044700"/>
          </a:xfrm>
          <a:prstGeom prst="rect">
            <a:avLst/>
          </a:prstGeom>
          <a:noFill/>
          <a:ln w="9525">
            <a:noFill/>
            <a:miter lim="800000"/>
            <a:headEnd/>
            <a:tailEnd/>
          </a:ln>
          <a:effectLst/>
        </p:spPr>
        <p:txBody>
          <a:bodyPr>
            <a:spAutoFit/>
          </a:bodyPr>
          <a:lstStyle/>
          <a:p>
            <a:pPr defTabSz="4389438">
              <a:spcBef>
                <a:spcPct val="50000"/>
              </a:spcBef>
            </a:pPr>
            <a:r>
              <a:rPr lang="en-US" b="1" dirty="0"/>
              <a:t>Logo</a:t>
            </a:r>
          </a:p>
          <a:p>
            <a:pPr defTabSz="4389438">
              <a:spcBef>
                <a:spcPct val="50000"/>
              </a:spcBef>
            </a:pPr>
            <a:endParaRPr lang="en-US" sz="2800" dirty="0">
              <a:solidFill>
                <a:srgbClr val="FF0000"/>
              </a:solidFill>
            </a:endParaRPr>
          </a:p>
        </p:txBody>
      </p:sp>
      <p:sp>
        <p:nvSpPr>
          <p:cNvPr id="30" name="Text Box 19"/>
          <p:cNvSpPr txBox="1">
            <a:spLocks noChangeArrowheads="1"/>
          </p:cNvSpPr>
          <p:nvPr/>
        </p:nvSpPr>
        <p:spPr bwMode="auto">
          <a:xfrm>
            <a:off x="16533813" y="19156363"/>
            <a:ext cx="6229350" cy="1082675"/>
          </a:xfrm>
          <a:prstGeom prst="rect">
            <a:avLst/>
          </a:prstGeom>
          <a:noFill/>
          <a:ln w="9525">
            <a:noFill/>
            <a:miter lim="800000"/>
            <a:headEnd/>
            <a:tailEnd/>
          </a:ln>
          <a:effectLst/>
        </p:spPr>
        <p:txBody>
          <a:bodyPr>
            <a:spAutoFit/>
          </a:bodyPr>
          <a:lstStyle/>
          <a:p>
            <a:pPr defTabSz="4389438">
              <a:spcBef>
                <a:spcPct val="50000"/>
              </a:spcBef>
            </a:pPr>
            <a:r>
              <a:rPr lang="en-US" sz="6500" b="1" i="1" dirty="0"/>
              <a:t>Figure #1</a:t>
            </a:r>
          </a:p>
        </p:txBody>
      </p:sp>
      <p:sp>
        <p:nvSpPr>
          <p:cNvPr id="31" name="Text Box 25"/>
          <p:cNvSpPr txBox="1">
            <a:spLocks noChangeArrowheads="1"/>
          </p:cNvSpPr>
          <p:nvPr/>
        </p:nvSpPr>
        <p:spPr bwMode="auto">
          <a:xfrm>
            <a:off x="23036213" y="19119850"/>
            <a:ext cx="6229350" cy="1082675"/>
          </a:xfrm>
          <a:prstGeom prst="rect">
            <a:avLst/>
          </a:prstGeom>
          <a:noFill/>
          <a:ln w="9525">
            <a:noFill/>
            <a:miter lim="800000"/>
            <a:headEnd/>
            <a:tailEnd/>
          </a:ln>
          <a:effectLst/>
        </p:spPr>
        <p:txBody>
          <a:bodyPr>
            <a:spAutoFit/>
          </a:bodyPr>
          <a:lstStyle/>
          <a:p>
            <a:pPr defTabSz="4389438">
              <a:spcBef>
                <a:spcPct val="50000"/>
              </a:spcBef>
            </a:pPr>
            <a:r>
              <a:rPr lang="en-US" sz="6500" b="1" i="1" dirty="0"/>
              <a:t>Figure #2</a:t>
            </a:r>
          </a:p>
        </p:txBody>
      </p:sp>
      <p:sp>
        <p:nvSpPr>
          <p:cNvPr id="32" name="AutoShape 26"/>
          <p:cNvSpPr>
            <a:spLocks noChangeArrowheads="1"/>
          </p:cNvSpPr>
          <p:nvPr/>
        </p:nvSpPr>
        <p:spPr bwMode="auto">
          <a:xfrm>
            <a:off x="23063200" y="20675600"/>
            <a:ext cx="6286500" cy="6432550"/>
          </a:xfrm>
          <a:prstGeom prst="flowChartOr">
            <a:avLst/>
          </a:prstGeom>
          <a:solidFill>
            <a:schemeClr val="bg1"/>
          </a:solidFill>
          <a:ln w="9525">
            <a:solidFill>
              <a:schemeClr val="tx1"/>
            </a:solidFill>
            <a:round/>
            <a:headEnd/>
            <a:tailEnd/>
          </a:ln>
          <a:effectLst/>
        </p:spPr>
        <p:txBody>
          <a:bodyPr wrap="none" anchor="ctr"/>
          <a:lstStyle/>
          <a:p>
            <a:endParaRPr lang="en-US" dirty="0"/>
          </a:p>
        </p:txBody>
      </p:sp>
      <p:sp>
        <p:nvSpPr>
          <p:cNvPr id="33" name="Text Box 27"/>
          <p:cNvSpPr txBox="1">
            <a:spLocks noChangeArrowheads="1"/>
          </p:cNvSpPr>
          <p:nvPr/>
        </p:nvSpPr>
        <p:spPr bwMode="auto">
          <a:xfrm>
            <a:off x="19545300" y="36562242"/>
            <a:ext cx="6229350" cy="1082675"/>
          </a:xfrm>
          <a:prstGeom prst="rect">
            <a:avLst/>
          </a:prstGeom>
          <a:noFill/>
          <a:ln w="9525">
            <a:noFill/>
            <a:miter lim="800000"/>
            <a:headEnd/>
            <a:tailEnd/>
          </a:ln>
          <a:effectLst/>
        </p:spPr>
        <p:txBody>
          <a:bodyPr>
            <a:spAutoFit/>
          </a:bodyPr>
          <a:lstStyle/>
          <a:p>
            <a:pPr defTabSz="4389438">
              <a:spcBef>
                <a:spcPct val="50000"/>
              </a:spcBef>
            </a:pPr>
            <a:r>
              <a:rPr lang="en-US" sz="6500" dirty="0"/>
              <a:t>Bibliography</a:t>
            </a:r>
          </a:p>
        </p:txBody>
      </p:sp>
      <p:sp>
        <p:nvSpPr>
          <p:cNvPr id="34" name="Rectangle 35"/>
          <p:cNvSpPr>
            <a:spLocks noChangeArrowheads="1"/>
          </p:cNvSpPr>
          <p:nvPr/>
        </p:nvSpPr>
        <p:spPr bwMode="auto">
          <a:xfrm>
            <a:off x="16173451" y="20656550"/>
            <a:ext cx="6424612" cy="6413500"/>
          </a:xfrm>
          <a:prstGeom prst="rect">
            <a:avLst/>
          </a:prstGeom>
          <a:solidFill>
            <a:schemeClr val="bg1"/>
          </a:solidFill>
          <a:ln w="9525">
            <a:solidFill>
              <a:schemeClr val="tx1"/>
            </a:solidFill>
            <a:miter lim="800000"/>
            <a:headEnd/>
            <a:tailEnd/>
          </a:ln>
          <a:effectLst/>
        </p:spPr>
        <p:txBody>
          <a:bodyPr wrap="none" anchor="ctr"/>
          <a:lstStyle/>
          <a:p>
            <a:pPr eaLnBrk="0" hangingPunct="0"/>
            <a:r>
              <a:rPr lang="en-US" sz="4400" dirty="0">
                <a:latin typeface="Times New Roman" pitchFamily="18" charset="0"/>
              </a:rPr>
              <a:t>CHART or PICTURE</a:t>
            </a:r>
          </a:p>
        </p:txBody>
      </p:sp>
      <p:sp>
        <p:nvSpPr>
          <p:cNvPr id="35" name="Text Box 36"/>
          <p:cNvSpPr txBox="1">
            <a:spLocks noChangeArrowheads="1"/>
          </p:cNvSpPr>
          <p:nvPr/>
        </p:nvSpPr>
        <p:spPr bwMode="auto">
          <a:xfrm>
            <a:off x="1085850" y="31902400"/>
            <a:ext cx="13087350" cy="9319684"/>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dirty="0">
              <a:latin typeface="Times New Roman" pitchFamily="18" charset="0"/>
            </a:endParaRPr>
          </a:p>
          <a:p>
            <a:pPr algn="l" defTabSz="612775" eaLnBrk="0" hangingPunct="0">
              <a:lnSpc>
                <a:spcPct val="95000"/>
              </a:lnSpc>
            </a:pPr>
            <a:r>
              <a:rPr lang="en-US" sz="3200" dirty="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dirty="0">
              <a:latin typeface="Times New Roman" pitchFamily="18" charset="0"/>
            </a:endParaRPr>
          </a:p>
          <a:p>
            <a:pPr algn="l" defTabSz="612775" eaLnBrk="0" hangingPunct="0"/>
            <a:endParaRPr lang="en-US" sz="2400" dirty="0">
              <a:latin typeface="Times New Roman" pitchFamily="18" charset="0"/>
            </a:endParaRPr>
          </a:p>
        </p:txBody>
      </p:sp>
      <p:sp>
        <p:nvSpPr>
          <p:cNvPr id="36" name="Text Box 38"/>
          <p:cNvSpPr txBox="1">
            <a:spLocks noChangeArrowheads="1"/>
          </p:cNvSpPr>
          <p:nvPr/>
        </p:nvSpPr>
        <p:spPr bwMode="auto">
          <a:xfrm>
            <a:off x="16084550" y="37506275"/>
            <a:ext cx="13061950" cy="4124325"/>
          </a:xfrm>
          <a:prstGeom prst="rect">
            <a:avLst/>
          </a:prstGeom>
          <a:noFill/>
          <a:ln w="57150" cmpd="thinThick">
            <a:noFill/>
            <a:miter lim="800000"/>
            <a:headEnd/>
            <a:tailEnd/>
          </a:ln>
          <a:effectLst/>
        </p:spPr>
        <p:txBody>
          <a:bodyPr wrap="square" lIns="61170" tIns="30584" rIns="61170" bIns="30584">
            <a:spAutoFit/>
          </a:bodyPr>
          <a:lstStyle/>
          <a:p>
            <a:pPr marL="342900" indent="-342900" algn="l" defTabSz="612775" eaLnBrk="0" hangingPunct="0">
              <a:lnSpc>
                <a:spcPct val="95000"/>
              </a:lnSpc>
            </a:pPr>
            <a:endParaRPr lang="en-US" sz="2800" b="1" u="sng" dirty="0">
              <a:latin typeface="Times New Roman" pitchFamily="18" charset="0"/>
            </a:endParaRPr>
          </a:p>
          <a:p>
            <a:pPr marL="342900" indent="-342900" algn="l" defTabSz="612775" eaLnBrk="0" hangingPunct="0">
              <a:lnSpc>
                <a:spcPct val="95000"/>
              </a:lnSpc>
              <a:buFontTx/>
              <a:buAutoNum type="arabicPeriod"/>
            </a:pPr>
            <a:r>
              <a:rPr lang="en-US" sz="2800" b="1" dirty="0">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dirty="0">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dirty="0">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dirty="0">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dirty="0">
              <a:latin typeface="Times New Roman" pitchFamily="18" charset="0"/>
            </a:endParaRPr>
          </a:p>
        </p:txBody>
      </p:sp>
      <p:sp>
        <p:nvSpPr>
          <p:cNvPr id="37" name="Text Box 39"/>
          <p:cNvSpPr txBox="1">
            <a:spLocks noChangeArrowheads="1"/>
          </p:cNvSpPr>
          <p:nvPr/>
        </p:nvSpPr>
        <p:spPr bwMode="auto">
          <a:xfrm>
            <a:off x="16049625" y="10401300"/>
            <a:ext cx="13096875" cy="9301218"/>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dirty="0">
              <a:latin typeface="Times New Roman" pitchFamily="18" charset="0"/>
            </a:endParaRPr>
          </a:p>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dirty="0">
              <a:latin typeface="Times New Roman" pitchFamily="18" charset="0"/>
            </a:endParaRPr>
          </a:p>
          <a:p>
            <a:pPr algn="l" defTabSz="612775" eaLnBrk="0" hangingPunct="0">
              <a:lnSpc>
                <a:spcPct val="95000"/>
              </a:lnSpc>
            </a:pPr>
            <a:endParaRPr lang="en-US" sz="2400" dirty="0">
              <a:latin typeface="Times New Roman" pitchFamily="18" charset="0"/>
            </a:endParaRPr>
          </a:p>
        </p:txBody>
      </p:sp>
      <p:sp>
        <p:nvSpPr>
          <p:cNvPr id="38" name="Text Box 40"/>
          <p:cNvSpPr txBox="1">
            <a:spLocks noChangeArrowheads="1"/>
          </p:cNvSpPr>
          <p:nvPr/>
        </p:nvSpPr>
        <p:spPr bwMode="auto">
          <a:xfrm>
            <a:off x="16135351" y="29489400"/>
            <a:ext cx="13011150" cy="7312981"/>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dirty="0">
              <a:latin typeface="Times New Roman" pitchFamily="18" charset="0"/>
            </a:endParaRPr>
          </a:p>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dirty="0">
              <a:latin typeface="Times New Roman" pitchFamily="18" charset="0"/>
            </a:endParaRPr>
          </a:p>
          <a:p>
            <a:pPr algn="l" defTabSz="612775" eaLnBrk="0" hangingPunct="0">
              <a:lnSpc>
                <a:spcPct val="95000"/>
              </a:lnSpc>
            </a:pPr>
            <a:endParaRPr lang="en-US" sz="2000" dirty="0">
              <a:latin typeface="Times New Roman" pitchFamily="18" charset="0"/>
            </a:endParaRPr>
          </a:p>
        </p:txBody>
      </p:sp>
      <p:sp>
        <p:nvSpPr>
          <p:cNvPr id="39" name="Text Box 42"/>
          <p:cNvSpPr txBox="1">
            <a:spLocks noChangeArrowheads="1"/>
          </p:cNvSpPr>
          <p:nvPr/>
        </p:nvSpPr>
        <p:spPr bwMode="auto">
          <a:xfrm>
            <a:off x="3829050" y="8737600"/>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Introduction</a:t>
            </a:r>
          </a:p>
        </p:txBody>
      </p:sp>
      <p:sp>
        <p:nvSpPr>
          <p:cNvPr id="40" name="Text Box 43"/>
          <p:cNvSpPr txBox="1">
            <a:spLocks noChangeArrowheads="1"/>
          </p:cNvSpPr>
          <p:nvPr/>
        </p:nvSpPr>
        <p:spPr bwMode="auto">
          <a:xfrm>
            <a:off x="18973800" y="8751888"/>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Results</a:t>
            </a:r>
          </a:p>
        </p:txBody>
      </p:sp>
      <p:sp>
        <p:nvSpPr>
          <p:cNvPr id="41" name="Text Box 49"/>
          <p:cNvSpPr txBox="1">
            <a:spLocks noChangeArrowheads="1"/>
          </p:cNvSpPr>
          <p:nvPr/>
        </p:nvSpPr>
        <p:spPr bwMode="auto">
          <a:xfrm>
            <a:off x="26058813" y="2984500"/>
            <a:ext cx="3829050" cy="2044700"/>
          </a:xfrm>
          <a:prstGeom prst="rect">
            <a:avLst/>
          </a:prstGeom>
          <a:noFill/>
          <a:ln w="9525">
            <a:noFill/>
            <a:miter lim="800000"/>
            <a:headEnd/>
            <a:tailEnd/>
          </a:ln>
          <a:effectLst/>
        </p:spPr>
        <p:txBody>
          <a:bodyPr>
            <a:spAutoFit/>
          </a:bodyPr>
          <a:lstStyle/>
          <a:p>
            <a:pPr defTabSz="4389438">
              <a:spcBef>
                <a:spcPct val="50000"/>
              </a:spcBef>
            </a:pPr>
            <a:r>
              <a:rPr lang="en-US" b="1" dirty="0"/>
              <a:t>Logo</a:t>
            </a:r>
          </a:p>
          <a:p>
            <a:pPr defTabSz="4389438">
              <a:spcBef>
                <a:spcPct val="50000"/>
              </a:spcBef>
            </a:pPr>
            <a:endParaRPr lang="en-US" sz="2800" dirty="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Custom 1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607</Words>
  <Application>Microsoft Office PowerPoint</Application>
  <PresentationFormat>Custom</PresentationFormat>
  <Paragraphs>54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31</cp:revision>
  <dcterms:created xsi:type="dcterms:W3CDTF">2008-12-04T00:20:37Z</dcterms:created>
  <dcterms:modified xsi:type="dcterms:W3CDTF">2012-11-29T19:57:03Z</dcterms:modified>
  <cp:category>Research Poster</cp:category>
</cp:coreProperties>
</file>