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1388388" cy="30275213"/>
  <p:notesSz cx="6715125" cy="9239250"/>
  <p:defaultTextStyle>
    <a:defPPr>
      <a:defRPr lang="en-US"/>
    </a:defPPr>
    <a:lvl1pPr algn="ctr" rtl="0" fontAlgn="base">
      <a:spcBef>
        <a:spcPct val="0"/>
      </a:spcBef>
      <a:spcAft>
        <a:spcPct val="0"/>
      </a:spcAft>
      <a:defRPr sz="5800" kern="1200">
        <a:solidFill>
          <a:schemeClr val="tx1"/>
        </a:solidFill>
        <a:latin typeface="Arial" charset="0"/>
        <a:ea typeface="+mn-ea"/>
        <a:cs typeface="+mn-cs"/>
      </a:defRPr>
    </a:lvl1pPr>
    <a:lvl2pPr marL="457200" algn="ctr" rtl="0" fontAlgn="base">
      <a:spcBef>
        <a:spcPct val="0"/>
      </a:spcBef>
      <a:spcAft>
        <a:spcPct val="0"/>
      </a:spcAft>
      <a:defRPr sz="5800" kern="1200">
        <a:solidFill>
          <a:schemeClr val="tx1"/>
        </a:solidFill>
        <a:latin typeface="Arial" charset="0"/>
        <a:ea typeface="+mn-ea"/>
        <a:cs typeface="+mn-cs"/>
      </a:defRPr>
    </a:lvl2pPr>
    <a:lvl3pPr marL="914400" algn="ctr" rtl="0" fontAlgn="base">
      <a:spcBef>
        <a:spcPct val="0"/>
      </a:spcBef>
      <a:spcAft>
        <a:spcPct val="0"/>
      </a:spcAft>
      <a:defRPr sz="5800" kern="1200">
        <a:solidFill>
          <a:schemeClr val="tx1"/>
        </a:solidFill>
        <a:latin typeface="Arial" charset="0"/>
        <a:ea typeface="+mn-ea"/>
        <a:cs typeface="+mn-cs"/>
      </a:defRPr>
    </a:lvl3pPr>
    <a:lvl4pPr marL="1371600" algn="ctr" rtl="0" fontAlgn="base">
      <a:spcBef>
        <a:spcPct val="0"/>
      </a:spcBef>
      <a:spcAft>
        <a:spcPct val="0"/>
      </a:spcAft>
      <a:defRPr sz="5800" kern="1200">
        <a:solidFill>
          <a:schemeClr val="tx1"/>
        </a:solidFill>
        <a:latin typeface="Arial" charset="0"/>
        <a:ea typeface="+mn-ea"/>
        <a:cs typeface="+mn-cs"/>
      </a:defRPr>
    </a:lvl4pPr>
    <a:lvl5pPr marL="1828800" algn="ctr" rtl="0" fontAlgn="base">
      <a:spcBef>
        <a:spcPct val="0"/>
      </a:spcBef>
      <a:spcAft>
        <a:spcPct val="0"/>
      </a:spcAft>
      <a:defRPr sz="5800" kern="1200">
        <a:solidFill>
          <a:schemeClr val="tx1"/>
        </a:solidFill>
        <a:latin typeface="Arial" charset="0"/>
        <a:ea typeface="+mn-ea"/>
        <a:cs typeface="+mn-cs"/>
      </a:defRPr>
    </a:lvl5pPr>
    <a:lvl6pPr marL="2286000" algn="l" defTabSz="914400" rtl="0" eaLnBrk="1" latinLnBrk="0" hangingPunct="1">
      <a:defRPr sz="5800" kern="1200">
        <a:solidFill>
          <a:schemeClr val="tx1"/>
        </a:solidFill>
        <a:latin typeface="Arial" charset="0"/>
        <a:ea typeface="+mn-ea"/>
        <a:cs typeface="+mn-cs"/>
      </a:defRPr>
    </a:lvl6pPr>
    <a:lvl7pPr marL="2743200" algn="l" defTabSz="914400" rtl="0" eaLnBrk="1" latinLnBrk="0" hangingPunct="1">
      <a:defRPr sz="5800" kern="1200">
        <a:solidFill>
          <a:schemeClr val="tx1"/>
        </a:solidFill>
        <a:latin typeface="Arial" charset="0"/>
        <a:ea typeface="+mn-ea"/>
        <a:cs typeface="+mn-cs"/>
      </a:defRPr>
    </a:lvl7pPr>
    <a:lvl8pPr marL="3200400" algn="l" defTabSz="914400" rtl="0" eaLnBrk="1" latinLnBrk="0" hangingPunct="1">
      <a:defRPr sz="5800" kern="1200">
        <a:solidFill>
          <a:schemeClr val="tx1"/>
        </a:solidFill>
        <a:latin typeface="Arial" charset="0"/>
        <a:ea typeface="+mn-ea"/>
        <a:cs typeface="+mn-cs"/>
      </a:defRPr>
    </a:lvl8pPr>
    <a:lvl9pPr marL="3657600" algn="l" defTabSz="914400" rtl="0" eaLnBrk="1" latinLnBrk="0" hangingPunct="1">
      <a:defRPr sz="5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9" d="100"/>
          <a:sy n="19" d="100"/>
        </p:scale>
        <p:origin x="-2174" y="-86"/>
      </p:cViewPr>
      <p:guideLst>
        <p:guide orient="horz" pos="4448"/>
        <p:guide orient="horz" pos="18574"/>
        <p:guide orient="horz" pos="1975"/>
        <p:guide pos="6737"/>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2135188" y="692150"/>
            <a:ext cx="2446337"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65DA07E-465E-4553-A51E-2A5FA60BC036}" type="slidenum">
              <a:rPr lang="en-US" altLang="en-US"/>
              <a:pPr/>
              <a:t>‹#›</a:t>
            </a:fld>
            <a:endParaRPr lang="en-US" altLang="en-US"/>
          </a:p>
        </p:txBody>
      </p:sp>
    </p:spTree>
    <p:extLst>
      <p:ext uri="{BB962C8B-B14F-4D97-AF65-F5344CB8AC3E}">
        <p14:creationId xmlns:p14="http://schemas.microsoft.com/office/powerpoint/2010/main" val="221165477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A5354E-EB7A-4613-837A-B85956EC7E31}"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375" y="9404350"/>
            <a:ext cx="18181638" cy="648970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3208338" y="17156113"/>
            <a:ext cx="14971712" cy="77374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43571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69975" y="1212850"/>
            <a:ext cx="19248438" cy="5045075"/>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69975" y="7064375"/>
            <a:ext cx="19248438" cy="199802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6976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6700" y="1212850"/>
            <a:ext cx="4811713" cy="2583180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9975" y="1212850"/>
            <a:ext cx="14284325" cy="258318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0983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975" y="1212850"/>
            <a:ext cx="19248438" cy="5045075"/>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069975" y="7064375"/>
            <a:ext cx="19248438" cy="199802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4785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00" y="19454813"/>
            <a:ext cx="18180050" cy="601345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689100" y="12831763"/>
            <a:ext cx="18180050" cy="66230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64031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975" y="1212850"/>
            <a:ext cx="19248438" cy="5045075"/>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069975" y="7064375"/>
            <a:ext cx="9547225" cy="199802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769600" y="7064375"/>
            <a:ext cx="9548813" cy="199802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906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975" y="1212850"/>
            <a:ext cx="19248438" cy="5045075"/>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69975" y="6777038"/>
            <a:ext cx="9450388" cy="28241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975" y="9601200"/>
            <a:ext cx="9450388" cy="174434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0864850" y="6777038"/>
            <a:ext cx="9453563" cy="28241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0864850" y="9601200"/>
            <a:ext cx="9453563" cy="174434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43725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69975" y="1212850"/>
            <a:ext cx="19248438" cy="5045075"/>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523911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61684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975" y="1204913"/>
            <a:ext cx="7035800" cy="51308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8362950" y="1204913"/>
            <a:ext cx="11955463" cy="2583973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69975" y="6335713"/>
            <a:ext cx="7035800" cy="2070893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37651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2588" y="21193125"/>
            <a:ext cx="12833350" cy="250190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192588" y="2705100"/>
            <a:ext cx="12833350" cy="181657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4192588" y="23695025"/>
            <a:ext cx="12833350" cy="35528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3456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megaprint.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1039" name="Object 15">
            <a:hlinkClick r:id="rId14"/>
          </p:cNvPr>
          <p:cNvGraphicFramePr>
            <a:graphicFrameLocks noChangeAspect="1"/>
          </p:cNvGraphicFramePr>
          <p:nvPr userDrawn="1"/>
        </p:nvGraphicFramePr>
        <p:xfrm>
          <a:off x="16176625" y="29816425"/>
          <a:ext cx="2706688" cy="138113"/>
        </p:xfrm>
        <a:graphic>
          <a:graphicData uri="http://schemas.openxmlformats.org/presentationml/2006/ole">
            <mc:AlternateContent xmlns:mc="http://schemas.openxmlformats.org/markup-compatibility/2006">
              <mc:Choice xmlns:v="urn:schemas-microsoft-com:vml" Requires="v">
                <p:oleObj spid="_x0000_s1041" name="CorelDRAW" r:id="rId15" imgW="8828280" imgH="313200" progId="CorelDraw.Graphic.15">
                  <p:embed/>
                </p:oleObj>
              </mc:Choice>
              <mc:Fallback>
                <p:oleObj name="CorelDRAW" r:id="rId15" imgW="8828280" imgH="313200" progId="CorelDraw.Graphic.15">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r="38562"/>
                      <a:stretch>
                        <a:fillRect/>
                      </a:stretch>
                    </p:blipFill>
                    <p:spPr bwMode="auto">
                      <a:xfrm>
                        <a:off x="16176625" y="29816425"/>
                        <a:ext cx="2706688" cy="1381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0" name="Text Box 16"/>
          <p:cNvSpPr txBox="1">
            <a:spLocks noChangeArrowheads="1"/>
          </p:cNvSpPr>
          <p:nvPr userDrawn="1"/>
        </p:nvSpPr>
        <p:spPr bwMode="auto">
          <a:xfrm>
            <a:off x="18878550" y="29760863"/>
            <a:ext cx="1520825" cy="2286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7185" tIns="38592" rIns="77185" bIns="38592">
            <a:spAutoFit/>
          </a:bodyPr>
          <a:lstStyle>
            <a:lvl1pPr algn="l" defTabSz="2952750">
              <a:defRPr>
                <a:solidFill>
                  <a:schemeClr val="tx1"/>
                </a:solidFill>
                <a:latin typeface="Arial" charset="0"/>
              </a:defRPr>
            </a:lvl1pPr>
            <a:lvl2pPr marL="385763" algn="l" defTabSz="2952750">
              <a:defRPr>
                <a:solidFill>
                  <a:schemeClr val="tx1"/>
                </a:solidFill>
                <a:latin typeface="Arial" charset="0"/>
              </a:defRPr>
            </a:lvl2pPr>
            <a:lvl3pPr marL="771525" algn="l" defTabSz="2952750">
              <a:defRPr>
                <a:solidFill>
                  <a:schemeClr val="tx1"/>
                </a:solidFill>
                <a:latin typeface="Arial" charset="0"/>
              </a:defRPr>
            </a:lvl3pPr>
            <a:lvl4pPr marL="1157288" algn="l" defTabSz="2952750">
              <a:defRPr>
                <a:solidFill>
                  <a:schemeClr val="tx1"/>
                </a:solidFill>
                <a:latin typeface="Arial" charset="0"/>
              </a:defRPr>
            </a:lvl4pPr>
            <a:lvl5pPr marL="1543050" algn="l" defTabSz="2952750">
              <a:defRPr>
                <a:solidFill>
                  <a:schemeClr val="tx1"/>
                </a:solidFill>
                <a:latin typeface="Arial" charset="0"/>
              </a:defRPr>
            </a:lvl5pPr>
            <a:lvl6pPr marL="2000250" defTabSz="2952750" fontAlgn="base">
              <a:spcBef>
                <a:spcPct val="0"/>
              </a:spcBef>
              <a:spcAft>
                <a:spcPct val="0"/>
              </a:spcAft>
              <a:defRPr>
                <a:solidFill>
                  <a:schemeClr val="tx1"/>
                </a:solidFill>
                <a:latin typeface="Arial" charset="0"/>
              </a:defRPr>
            </a:lvl6pPr>
            <a:lvl7pPr marL="2457450" defTabSz="2952750" fontAlgn="base">
              <a:spcBef>
                <a:spcPct val="0"/>
              </a:spcBef>
              <a:spcAft>
                <a:spcPct val="0"/>
              </a:spcAft>
              <a:defRPr>
                <a:solidFill>
                  <a:schemeClr val="tx1"/>
                </a:solidFill>
                <a:latin typeface="Arial" charset="0"/>
              </a:defRPr>
            </a:lvl7pPr>
            <a:lvl8pPr marL="2914650" defTabSz="2952750" fontAlgn="base">
              <a:spcBef>
                <a:spcPct val="0"/>
              </a:spcBef>
              <a:spcAft>
                <a:spcPct val="0"/>
              </a:spcAft>
              <a:defRPr>
                <a:solidFill>
                  <a:schemeClr val="tx1"/>
                </a:solidFill>
                <a:latin typeface="Arial" charset="0"/>
              </a:defRPr>
            </a:lvl8pPr>
            <a:lvl9pPr marL="3371850" defTabSz="2952750" fontAlgn="base">
              <a:spcBef>
                <a:spcPct val="0"/>
              </a:spcBef>
              <a:spcAft>
                <a:spcPct val="0"/>
              </a:spcAft>
              <a:defRPr>
                <a:solidFill>
                  <a:schemeClr val="tx1"/>
                </a:solidFill>
                <a:latin typeface="Arial" charset="0"/>
              </a:defRPr>
            </a:lvl9pPr>
          </a:lstStyle>
          <a:p>
            <a:pPr algn="ctr"/>
            <a:r>
              <a:rPr lang="en-US" altLang="en-US" sz="1000">
                <a:solidFill>
                  <a:schemeClr val="bg1"/>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52750" rtl="0" fontAlgn="base">
        <a:spcBef>
          <a:spcPct val="0"/>
        </a:spcBef>
        <a:spcAft>
          <a:spcPct val="0"/>
        </a:spcAft>
        <a:defRPr sz="14200">
          <a:solidFill>
            <a:schemeClr val="tx2"/>
          </a:solidFill>
          <a:latin typeface="+mj-lt"/>
          <a:ea typeface="+mj-ea"/>
          <a:cs typeface="+mj-cs"/>
        </a:defRPr>
      </a:lvl1pPr>
      <a:lvl2pPr algn="ctr" defTabSz="2952750" rtl="0" fontAlgn="base">
        <a:spcBef>
          <a:spcPct val="0"/>
        </a:spcBef>
        <a:spcAft>
          <a:spcPct val="0"/>
        </a:spcAft>
        <a:defRPr sz="14200">
          <a:solidFill>
            <a:schemeClr val="tx2"/>
          </a:solidFill>
          <a:latin typeface="Arial" charset="0"/>
        </a:defRPr>
      </a:lvl2pPr>
      <a:lvl3pPr algn="ctr" defTabSz="2952750" rtl="0" fontAlgn="base">
        <a:spcBef>
          <a:spcPct val="0"/>
        </a:spcBef>
        <a:spcAft>
          <a:spcPct val="0"/>
        </a:spcAft>
        <a:defRPr sz="14200">
          <a:solidFill>
            <a:schemeClr val="tx2"/>
          </a:solidFill>
          <a:latin typeface="Arial" charset="0"/>
        </a:defRPr>
      </a:lvl3pPr>
      <a:lvl4pPr algn="ctr" defTabSz="2952750" rtl="0" fontAlgn="base">
        <a:spcBef>
          <a:spcPct val="0"/>
        </a:spcBef>
        <a:spcAft>
          <a:spcPct val="0"/>
        </a:spcAft>
        <a:defRPr sz="14200">
          <a:solidFill>
            <a:schemeClr val="tx2"/>
          </a:solidFill>
          <a:latin typeface="Arial" charset="0"/>
        </a:defRPr>
      </a:lvl4pPr>
      <a:lvl5pPr algn="ctr" defTabSz="2952750" rtl="0" fontAlgn="base">
        <a:spcBef>
          <a:spcPct val="0"/>
        </a:spcBef>
        <a:spcAft>
          <a:spcPct val="0"/>
        </a:spcAft>
        <a:defRPr sz="14200">
          <a:solidFill>
            <a:schemeClr val="tx2"/>
          </a:solidFill>
          <a:latin typeface="Arial" charset="0"/>
        </a:defRPr>
      </a:lvl5pPr>
      <a:lvl6pPr marL="457200" algn="ctr" defTabSz="2952750" rtl="0" fontAlgn="base">
        <a:spcBef>
          <a:spcPct val="0"/>
        </a:spcBef>
        <a:spcAft>
          <a:spcPct val="0"/>
        </a:spcAft>
        <a:defRPr sz="14200">
          <a:solidFill>
            <a:schemeClr val="tx2"/>
          </a:solidFill>
          <a:latin typeface="Arial" charset="0"/>
        </a:defRPr>
      </a:lvl6pPr>
      <a:lvl7pPr marL="914400" algn="ctr" defTabSz="2952750" rtl="0" fontAlgn="base">
        <a:spcBef>
          <a:spcPct val="0"/>
        </a:spcBef>
        <a:spcAft>
          <a:spcPct val="0"/>
        </a:spcAft>
        <a:defRPr sz="14200">
          <a:solidFill>
            <a:schemeClr val="tx2"/>
          </a:solidFill>
          <a:latin typeface="Arial" charset="0"/>
        </a:defRPr>
      </a:lvl7pPr>
      <a:lvl8pPr marL="1371600" algn="ctr" defTabSz="2952750" rtl="0" fontAlgn="base">
        <a:spcBef>
          <a:spcPct val="0"/>
        </a:spcBef>
        <a:spcAft>
          <a:spcPct val="0"/>
        </a:spcAft>
        <a:defRPr sz="14200">
          <a:solidFill>
            <a:schemeClr val="tx2"/>
          </a:solidFill>
          <a:latin typeface="Arial" charset="0"/>
        </a:defRPr>
      </a:lvl8pPr>
      <a:lvl9pPr marL="1828800" algn="ctr" defTabSz="2952750" rtl="0" fontAlgn="base">
        <a:spcBef>
          <a:spcPct val="0"/>
        </a:spcBef>
        <a:spcAft>
          <a:spcPct val="0"/>
        </a:spcAft>
        <a:defRPr sz="14200">
          <a:solidFill>
            <a:schemeClr val="tx2"/>
          </a:solidFill>
          <a:latin typeface="Arial" charset="0"/>
        </a:defRPr>
      </a:lvl9pPr>
    </p:titleStyle>
    <p:bodyStyle>
      <a:lvl1pPr marL="1106488" indent="-1106488" algn="l" defTabSz="2952750" rtl="0" fontAlgn="base">
        <a:spcBef>
          <a:spcPct val="20000"/>
        </a:spcBef>
        <a:spcAft>
          <a:spcPct val="0"/>
        </a:spcAft>
        <a:buChar char="•"/>
        <a:defRPr sz="10400">
          <a:solidFill>
            <a:schemeClr val="tx1"/>
          </a:solidFill>
          <a:latin typeface="+mn-lt"/>
          <a:ea typeface="+mn-ea"/>
          <a:cs typeface="+mn-cs"/>
        </a:defRPr>
      </a:lvl1pPr>
      <a:lvl2pPr marL="2397125" indent="-922338" algn="l" defTabSz="2952750" rtl="0" fontAlgn="base">
        <a:spcBef>
          <a:spcPct val="20000"/>
        </a:spcBef>
        <a:spcAft>
          <a:spcPct val="0"/>
        </a:spcAft>
        <a:buChar char="–"/>
        <a:defRPr sz="9000">
          <a:solidFill>
            <a:schemeClr val="tx1"/>
          </a:solidFill>
          <a:latin typeface="+mn-lt"/>
        </a:defRPr>
      </a:lvl2pPr>
      <a:lvl3pPr marL="3689350" indent="-736600" algn="l" defTabSz="2952750" rtl="0" fontAlgn="base">
        <a:spcBef>
          <a:spcPct val="20000"/>
        </a:spcBef>
        <a:spcAft>
          <a:spcPct val="0"/>
        </a:spcAft>
        <a:buChar char="•"/>
        <a:defRPr sz="7800">
          <a:solidFill>
            <a:schemeClr val="tx1"/>
          </a:solidFill>
          <a:latin typeface="+mn-lt"/>
        </a:defRPr>
      </a:lvl3pPr>
      <a:lvl4pPr marL="5164138" indent="-736600" algn="l" defTabSz="2952750" rtl="0" fontAlgn="base">
        <a:spcBef>
          <a:spcPct val="20000"/>
        </a:spcBef>
        <a:spcAft>
          <a:spcPct val="0"/>
        </a:spcAft>
        <a:buChar char="–"/>
        <a:defRPr sz="6400">
          <a:solidFill>
            <a:schemeClr val="tx1"/>
          </a:solidFill>
          <a:latin typeface="+mn-lt"/>
        </a:defRPr>
      </a:lvl4pPr>
      <a:lvl5pPr marL="6640513" indent="-736600" algn="l" defTabSz="2952750" rtl="0" fontAlgn="base">
        <a:spcBef>
          <a:spcPct val="20000"/>
        </a:spcBef>
        <a:spcAft>
          <a:spcPct val="0"/>
        </a:spcAft>
        <a:buChar char="»"/>
        <a:defRPr sz="6400">
          <a:solidFill>
            <a:schemeClr val="tx1"/>
          </a:solidFill>
          <a:latin typeface="+mn-lt"/>
        </a:defRPr>
      </a:lvl5pPr>
      <a:lvl6pPr marL="7097713" indent="-736600" algn="l" defTabSz="2952750" rtl="0" fontAlgn="base">
        <a:spcBef>
          <a:spcPct val="20000"/>
        </a:spcBef>
        <a:spcAft>
          <a:spcPct val="0"/>
        </a:spcAft>
        <a:buChar char="»"/>
        <a:defRPr sz="6400">
          <a:solidFill>
            <a:schemeClr val="tx1"/>
          </a:solidFill>
          <a:latin typeface="+mn-lt"/>
        </a:defRPr>
      </a:lvl6pPr>
      <a:lvl7pPr marL="7554913" indent="-736600" algn="l" defTabSz="2952750" rtl="0" fontAlgn="base">
        <a:spcBef>
          <a:spcPct val="20000"/>
        </a:spcBef>
        <a:spcAft>
          <a:spcPct val="0"/>
        </a:spcAft>
        <a:buChar char="»"/>
        <a:defRPr sz="6400">
          <a:solidFill>
            <a:schemeClr val="tx1"/>
          </a:solidFill>
          <a:latin typeface="+mn-lt"/>
        </a:defRPr>
      </a:lvl7pPr>
      <a:lvl8pPr marL="8012113" indent="-736600" algn="l" defTabSz="2952750" rtl="0" fontAlgn="base">
        <a:spcBef>
          <a:spcPct val="20000"/>
        </a:spcBef>
        <a:spcAft>
          <a:spcPct val="0"/>
        </a:spcAft>
        <a:buChar char="»"/>
        <a:defRPr sz="6400">
          <a:solidFill>
            <a:schemeClr val="tx1"/>
          </a:solidFill>
          <a:latin typeface="+mn-lt"/>
        </a:defRPr>
      </a:lvl8pPr>
      <a:lvl9pPr marL="8469313" indent="-736600" algn="l" defTabSz="2952750" rtl="0" fontAlgn="base">
        <a:spcBef>
          <a:spcPct val="20000"/>
        </a:spcBef>
        <a:spcAft>
          <a:spcPct val="0"/>
        </a:spcAft>
        <a:buChar char="»"/>
        <a:defRPr sz="6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98" name="AutoShape 50"/>
          <p:cNvSpPr>
            <a:spLocks noChangeArrowheads="1"/>
          </p:cNvSpPr>
          <p:nvPr/>
        </p:nvSpPr>
        <p:spPr bwMode="auto">
          <a:xfrm>
            <a:off x="10904538" y="5632450"/>
            <a:ext cx="10063162" cy="238982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2" name="AutoShape 4"/>
          <p:cNvSpPr>
            <a:spLocks noChangeArrowheads="1"/>
          </p:cNvSpPr>
          <p:nvPr/>
        </p:nvSpPr>
        <p:spPr bwMode="auto">
          <a:xfrm>
            <a:off x="371475" y="5605463"/>
            <a:ext cx="10063163" cy="23899812"/>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7" name="Text Box 9"/>
          <p:cNvSpPr txBox="1">
            <a:spLocks noChangeArrowheads="1"/>
          </p:cNvSpPr>
          <p:nvPr/>
        </p:nvSpPr>
        <p:spPr bwMode="auto">
          <a:xfrm>
            <a:off x="512763" y="7138988"/>
            <a:ext cx="9704387" cy="129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eaLnBrk="0" hangingPunct="0">
              <a:lnSpc>
                <a:spcPct val="95000"/>
              </a:lnSpc>
            </a:pPr>
            <a:r>
              <a:rPr lang="en-US" altLang="en-US" sz="1900">
                <a:latin typeface="Times New Roman" pitchFamily="18" charset="0"/>
              </a:rPr>
              <a:t>We hope you find this template useful! This one is set up to yield a 70x100 centimeter vertical poster.</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How to bring things in from Excel® and Word®</a:t>
            </a:r>
            <a:endParaRPr lang="en-US" altLang="en-US" sz="1900">
              <a:latin typeface="Times New Roman" pitchFamily="18" charset="0"/>
            </a:endParaRP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Excel</a:t>
            </a:r>
            <a:r>
              <a:rPr lang="en-US" altLang="en-US" sz="1900">
                <a:latin typeface="Times New Roman" pitchFamily="18" charset="0"/>
              </a:rPr>
              <a:t>- select the chart, hit edit-copy, and then edit-paste into PowerPoint®. The chart can then be stretched to fit as required. If you need to edit parts of the chart, it can be ungrouped. </a:t>
            </a:r>
            <a:r>
              <a:rPr lang="en-US" altLang="en-US" sz="1900" b="1" i="1" u="sng">
                <a:latin typeface="Times New Roman" pitchFamily="18" charset="0"/>
              </a:rPr>
              <a:t>Watch out</a:t>
            </a:r>
            <a:r>
              <a:rPr lang="en-US" altLang="en-US" sz="19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Word</a:t>
            </a:r>
            <a:r>
              <a:rPr lang="en-US" altLang="en-US" sz="19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1900" b="1">
              <a:latin typeface="Times New Roman" pitchFamily="18" charset="0"/>
            </a:endParaRPr>
          </a:p>
          <a:p>
            <a:pPr eaLnBrk="0" hangingPunct="0">
              <a:lnSpc>
                <a:spcPct val="95000"/>
              </a:lnSpc>
            </a:pPr>
            <a:r>
              <a:rPr lang="en-US" altLang="en-US" sz="1900" b="1">
                <a:latin typeface="Times New Roman" pitchFamily="18" charset="0"/>
              </a:rPr>
              <a:t>Scans</a:t>
            </a:r>
            <a:endParaRPr lang="en-US" altLang="en-US" sz="1900">
              <a:latin typeface="Times New Roman" pitchFamily="18" charset="0"/>
            </a:endParaRP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 need images to be 72 to 100 dpi in their </a:t>
            </a:r>
            <a:r>
              <a:rPr lang="en-US" altLang="en-US" sz="1900" u="sng">
                <a:latin typeface="Times New Roman" pitchFamily="18" charset="0"/>
              </a:rPr>
              <a:t>final size</a:t>
            </a:r>
            <a:r>
              <a:rPr lang="en-US" altLang="en-US" sz="19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Preview: </a:t>
            </a:r>
            <a:r>
              <a:rPr lang="en-US" altLang="en-US" sz="19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Feedback:</a:t>
            </a:r>
            <a:r>
              <a:rPr lang="en-US" altLang="en-US" sz="1900">
                <a:latin typeface="Times New Roman" pitchFamily="18" charset="0"/>
              </a:rPr>
              <a:t> If you have comments about how this template worked for you, email to sales@megaprint.com.  </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 listen! Call us at 800-590-7850 if we can help in any way.</a:t>
            </a:r>
            <a:endParaRPr lang="en-US" altLang="en-US" sz="1900" b="1">
              <a:latin typeface="Times New Roman" pitchFamily="18" charset="0"/>
            </a:endParaRPr>
          </a:p>
        </p:txBody>
      </p:sp>
      <p:sp>
        <p:nvSpPr>
          <p:cNvPr id="2058" name="Text Box 10"/>
          <p:cNvSpPr txBox="1">
            <a:spLocks noChangeArrowheads="1"/>
          </p:cNvSpPr>
          <p:nvPr/>
        </p:nvSpPr>
        <p:spPr bwMode="auto">
          <a:xfrm>
            <a:off x="2673350" y="20770850"/>
            <a:ext cx="4791075" cy="94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059" name="Text Box 11"/>
          <p:cNvSpPr txBox="1">
            <a:spLocks noChangeArrowheads="1"/>
          </p:cNvSpPr>
          <p:nvPr/>
        </p:nvSpPr>
        <p:spPr bwMode="auto">
          <a:xfrm>
            <a:off x="13404850" y="19515138"/>
            <a:ext cx="4791075"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061" name="AutoShape 13"/>
          <p:cNvSpPr>
            <a:spLocks noChangeArrowheads="1"/>
          </p:cNvSpPr>
          <p:nvPr/>
        </p:nvSpPr>
        <p:spPr bwMode="auto">
          <a:xfrm>
            <a:off x="333375" y="349250"/>
            <a:ext cx="20721638" cy="48355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1493" tIns="30746" rIns="61493" bIns="30746" anchor="ct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062" name="Text Box 14"/>
          <p:cNvSpPr txBox="1">
            <a:spLocks noChangeArrowheads="1"/>
          </p:cNvSpPr>
          <p:nvPr/>
        </p:nvSpPr>
        <p:spPr bwMode="auto">
          <a:xfrm>
            <a:off x="706438" y="1227138"/>
            <a:ext cx="19939000" cy="271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sz="8400" b="1"/>
              <a:t>Title of the Research Study</a:t>
            </a:r>
          </a:p>
          <a:p>
            <a:pPr algn="ctr"/>
            <a:r>
              <a:rPr lang="en-US" altLang="en-US" b="1"/>
              <a:t>PEOPLE WHO DID THE STUDY</a:t>
            </a:r>
          </a:p>
          <a:p>
            <a:pPr algn="ctr"/>
            <a:r>
              <a:rPr lang="en-US" altLang="en-US" sz="3200" b="1" i="1"/>
              <a:t>UNIVERSITIES AND/OR  HOSPITALS THEY ARE AFFILIATED WITH</a:t>
            </a:r>
            <a:endParaRPr lang="en-US" altLang="en-US"/>
          </a:p>
        </p:txBody>
      </p:sp>
      <p:sp>
        <p:nvSpPr>
          <p:cNvPr id="2064" name="Text Box 16"/>
          <p:cNvSpPr txBox="1">
            <a:spLocks noChangeArrowheads="1"/>
          </p:cNvSpPr>
          <p:nvPr/>
        </p:nvSpPr>
        <p:spPr bwMode="auto">
          <a:xfrm>
            <a:off x="333375" y="2032000"/>
            <a:ext cx="2673350" cy="137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1900">
              <a:solidFill>
                <a:srgbClr val="FF0000"/>
              </a:solidFill>
            </a:endParaRPr>
          </a:p>
        </p:txBody>
      </p:sp>
      <p:sp>
        <p:nvSpPr>
          <p:cNvPr id="2067" name="Text Box 19"/>
          <p:cNvSpPr txBox="1">
            <a:spLocks noChangeArrowheads="1"/>
          </p:cNvSpPr>
          <p:nvPr/>
        </p:nvSpPr>
        <p:spPr bwMode="auto">
          <a:xfrm>
            <a:off x="11374438" y="13212763"/>
            <a:ext cx="4046537" cy="728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sz="4400" b="1" i="1"/>
              <a:t>Figure #1</a:t>
            </a:r>
          </a:p>
        </p:txBody>
      </p:sp>
      <p:sp>
        <p:nvSpPr>
          <p:cNvPr id="2073" name="Text Box 25"/>
          <p:cNvSpPr txBox="1">
            <a:spLocks noChangeArrowheads="1"/>
          </p:cNvSpPr>
          <p:nvPr/>
        </p:nvSpPr>
        <p:spPr bwMode="auto">
          <a:xfrm>
            <a:off x="16379825" y="13188950"/>
            <a:ext cx="4046538"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sz="4400" b="1" i="1"/>
              <a:t>Figure #2</a:t>
            </a:r>
          </a:p>
        </p:txBody>
      </p:sp>
      <p:sp>
        <p:nvSpPr>
          <p:cNvPr id="2074" name="AutoShape 26"/>
          <p:cNvSpPr>
            <a:spLocks noChangeArrowheads="1"/>
          </p:cNvSpPr>
          <p:nvPr/>
        </p:nvSpPr>
        <p:spPr bwMode="auto">
          <a:xfrm>
            <a:off x="16397288" y="14500225"/>
            <a:ext cx="4083050" cy="3609975"/>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5" name="Text Box 27"/>
          <p:cNvSpPr txBox="1">
            <a:spLocks noChangeArrowheads="1"/>
          </p:cNvSpPr>
          <p:nvPr/>
        </p:nvSpPr>
        <p:spPr bwMode="auto">
          <a:xfrm>
            <a:off x="13771563" y="25492075"/>
            <a:ext cx="4048125"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sz="4400"/>
              <a:t>Bibliography</a:t>
            </a:r>
          </a:p>
        </p:txBody>
      </p:sp>
      <p:sp>
        <p:nvSpPr>
          <p:cNvPr id="2083" name="Rectangle 35"/>
          <p:cNvSpPr>
            <a:spLocks noChangeArrowheads="1"/>
          </p:cNvSpPr>
          <p:nvPr/>
        </p:nvSpPr>
        <p:spPr bwMode="auto">
          <a:xfrm>
            <a:off x="11317288" y="14247813"/>
            <a:ext cx="4456112" cy="4424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1493" tIns="30746" rIns="61493" bIns="30746" anchor="ctr"/>
          <a:lstStyle>
            <a:lvl1pPr algn="l" defTabSz="614363">
              <a:defRPr>
                <a:solidFill>
                  <a:schemeClr val="tx1"/>
                </a:solidFill>
                <a:latin typeface="Arial" charset="0"/>
              </a:defRPr>
            </a:lvl1pPr>
            <a:lvl2pPr marL="306388" algn="l" defTabSz="614363">
              <a:defRPr>
                <a:solidFill>
                  <a:schemeClr val="tx1"/>
                </a:solidFill>
                <a:latin typeface="Arial" charset="0"/>
              </a:defRPr>
            </a:lvl2pPr>
            <a:lvl3pPr marL="614363" algn="l" defTabSz="614363">
              <a:defRPr>
                <a:solidFill>
                  <a:schemeClr val="tx1"/>
                </a:solidFill>
                <a:latin typeface="Arial" charset="0"/>
              </a:defRPr>
            </a:lvl3pPr>
            <a:lvl4pPr marL="922338" algn="l" defTabSz="614363">
              <a:defRPr>
                <a:solidFill>
                  <a:schemeClr val="tx1"/>
                </a:solidFill>
                <a:latin typeface="Arial" charset="0"/>
              </a:defRPr>
            </a:lvl4pPr>
            <a:lvl5pPr marL="1230313" algn="l" defTabSz="614363">
              <a:defRPr>
                <a:solidFill>
                  <a:schemeClr val="tx1"/>
                </a:solidFill>
                <a:latin typeface="Arial" charset="0"/>
              </a:defRPr>
            </a:lvl5pPr>
            <a:lvl6pPr marL="1687513" defTabSz="614363" fontAlgn="base">
              <a:spcBef>
                <a:spcPct val="0"/>
              </a:spcBef>
              <a:spcAft>
                <a:spcPct val="0"/>
              </a:spcAft>
              <a:defRPr>
                <a:solidFill>
                  <a:schemeClr val="tx1"/>
                </a:solidFill>
                <a:latin typeface="Arial" charset="0"/>
              </a:defRPr>
            </a:lvl6pPr>
            <a:lvl7pPr marL="2144713" defTabSz="614363" fontAlgn="base">
              <a:spcBef>
                <a:spcPct val="0"/>
              </a:spcBef>
              <a:spcAft>
                <a:spcPct val="0"/>
              </a:spcAft>
              <a:defRPr>
                <a:solidFill>
                  <a:schemeClr val="tx1"/>
                </a:solidFill>
                <a:latin typeface="Arial" charset="0"/>
              </a:defRPr>
            </a:lvl7pPr>
            <a:lvl8pPr marL="2601913" defTabSz="614363" fontAlgn="base">
              <a:spcBef>
                <a:spcPct val="0"/>
              </a:spcBef>
              <a:spcAft>
                <a:spcPct val="0"/>
              </a:spcAft>
              <a:defRPr>
                <a:solidFill>
                  <a:schemeClr val="tx1"/>
                </a:solidFill>
                <a:latin typeface="Arial" charset="0"/>
              </a:defRPr>
            </a:lvl8pPr>
            <a:lvl9pPr marL="3059113" defTabSz="614363" fontAlgn="base">
              <a:spcBef>
                <a:spcPct val="0"/>
              </a:spcBef>
              <a:spcAft>
                <a:spcPct val="0"/>
              </a:spcAft>
              <a:defRPr>
                <a:solidFill>
                  <a:schemeClr val="tx1"/>
                </a:solidFill>
                <a:latin typeface="Arial" charset="0"/>
              </a:defRPr>
            </a:lvl9pPr>
          </a:lstStyle>
          <a:p>
            <a:pPr algn="ctr" eaLnBrk="0" hangingPunct="0"/>
            <a:r>
              <a:rPr lang="en-US" altLang="en-US" sz="3000">
                <a:latin typeface="Times New Roman" pitchFamily="18" charset="0"/>
              </a:rPr>
              <a:t>CHART or PICTURE</a:t>
            </a:r>
          </a:p>
        </p:txBody>
      </p:sp>
      <p:sp>
        <p:nvSpPr>
          <p:cNvPr id="2084" name="Text Box 36"/>
          <p:cNvSpPr txBox="1">
            <a:spLocks noChangeArrowheads="1"/>
          </p:cNvSpPr>
          <p:nvPr/>
        </p:nvSpPr>
        <p:spPr bwMode="auto">
          <a:xfrm>
            <a:off x="606425" y="22005925"/>
            <a:ext cx="9344025" cy="51625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136" tIns="20567" rIns="41136" bIns="20567">
            <a:spAutoFit/>
          </a:bodyPr>
          <a:lstStyle>
            <a:lvl1pPr algn="l" defTabSz="412750">
              <a:defRPr>
                <a:solidFill>
                  <a:schemeClr val="tx1"/>
                </a:solidFill>
                <a:latin typeface="Arial" charset="0"/>
              </a:defRPr>
            </a:lvl1pPr>
            <a:lvl2pPr marL="206375" algn="l" defTabSz="412750">
              <a:defRPr>
                <a:solidFill>
                  <a:schemeClr val="tx1"/>
                </a:solidFill>
                <a:latin typeface="Arial" charset="0"/>
              </a:defRPr>
            </a:lvl2pPr>
            <a:lvl3pPr marL="412750" algn="l" defTabSz="412750">
              <a:defRPr>
                <a:solidFill>
                  <a:schemeClr val="tx1"/>
                </a:solidFill>
                <a:latin typeface="Arial" charset="0"/>
              </a:defRPr>
            </a:lvl3pPr>
            <a:lvl4pPr marL="615950" algn="l" defTabSz="412750">
              <a:defRPr>
                <a:solidFill>
                  <a:schemeClr val="tx1"/>
                </a:solidFill>
                <a:latin typeface="Arial" charset="0"/>
              </a:defRPr>
            </a:lvl4pPr>
            <a:lvl5pPr marL="820738" algn="l" defTabSz="412750">
              <a:defRPr>
                <a:solidFill>
                  <a:schemeClr val="tx1"/>
                </a:solidFill>
                <a:latin typeface="Arial" charset="0"/>
              </a:defRPr>
            </a:lvl5pPr>
            <a:lvl6pPr marL="1277938" defTabSz="412750" fontAlgn="base">
              <a:spcBef>
                <a:spcPct val="0"/>
              </a:spcBef>
              <a:spcAft>
                <a:spcPct val="0"/>
              </a:spcAft>
              <a:defRPr>
                <a:solidFill>
                  <a:schemeClr val="tx1"/>
                </a:solidFill>
                <a:latin typeface="Arial" charset="0"/>
              </a:defRPr>
            </a:lvl6pPr>
            <a:lvl7pPr marL="1735138" defTabSz="412750" fontAlgn="base">
              <a:spcBef>
                <a:spcPct val="0"/>
              </a:spcBef>
              <a:spcAft>
                <a:spcPct val="0"/>
              </a:spcAft>
              <a:defRPr>
                <a:solidFill>
                  <a:schemeClr val="tx1"/>
                </a:solidFill>
                <a:latin typeface="Arial" charset="0"/>
              </a:defRPr>
            </a:lvl7pPr>
            <a:lvl8pPr marL="2192338" defTabSz="412750" fontAlgn="base">
              <a:spcBef>
                <a:spcPct val="0"/>
              </a:spcBef>
              <a:spcAft>
                <a:spcPct val="0"/>
              </a:spcAft>
              <a:defRPr>
                <a:solidFill>
                  <a:schemeClr val="tx1"/>
                </a:solidFill>
                <a:latin typeface="Arial" charset="0"/>
              </a:defRPr>
            </a:lvl8pPr>
            <a:lvl9pPr marL="2649538" defTabSz="412750" fontAlgn="base">
              <a:spcBef>
                <a:spcPct val="0"/>
              </a:spcBef>
              <a:spcAft>
                <a:spcPct val="0"/>
              </a:spcAft>
              <a:defRPr>
                <a:solidFill>
                  <a:schemeClr val="tx1"/>
                </a:solidFill>
                <a:latin typeface="Arial" charset="0"/>
              </a:defRPr>
            </a:lvl9pPr>
          </a:lstStyle>
          <a:p>
            <a:pPr eaLnBrk="0" hangingPunct="0">
              <a:lnSpc>
                <a:spcPct val="95000"/>
              </a:lnSpc>
            </a:pPr>
            <a:r>
              <a:rPr lang="en-US" altLang="en-US" sz="2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100">
              <a:latin typeface="Times New Roman" pitchFamily="18" charset="0"/>
            </a:endParaRPr>
          </a:p>
          <a:p>
            <a:pPr eaLnBrk="0" hangingPunct="0">
              <a:lnSpc>
                <a:spcPct val="95000"/>
              </a:lnSpc>
            </a:pPr>
            <a:r>
              <a:rPr lang="en-US" altLang="en-US" sz="2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100" b="1">
              <a:latin typeface="Times New Roman" pitchFamily="18" charset="0"/>
            </a:endParaRPr>
          </a:p>
          <a:p>
            <a:pPr eaLnBrk="0" hangingPunct="0"/>
            <a:endParaRPr lang="en-US" altLang="en-US" sz="1600">
              <a:latin typeface="Times New Roman" pitchFamily="18" charset="0"/>
            </a:endParaRPr>
          </a:p>
        </p:txBody>
      </p:sp>
      <p:sp>
        <p:nvSpPr>
          <p:cNvPr id="2086" name="Text Box 38"/>
          <p:cNvSpPr txBox="1">
            <a:spLocks noChangeArrowheads="1"/>
          </p:cNvSpPr>
          <p:nvPr/>
        </p:nvSpPr>
        <p:spPr bwMode="auto">
          <a:xfrm>
            <a:off x="11268075" y="26185813"/>
            <a:ext cx="9005888" cy="27876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136" tIns="20567" rIns="41136" bIns="20567">
            <a:spAutoFit/>
          </a:bodyPr>
          <a:lstStyle>
            <a:lvl1pPr marL="230188" indent="-230188" algn="l" defTabSz="412750">
              <a:defRPr>
                <a:solidFill>
                  <a:schemeClr val="tx1"/>
                </a:solidFill>
                <a:latin typeface="Arial" charset="0"/>
              </a:defRPr>
            </a:lvl1pPr>
            <a:lvl2pPr marL="436563" indent="-230188" algn="l" defTabSz="412750">
              <a:defRPr>
                <a:solidFill>
                  <a:schemeClr val="tx1"/>
                </a:solidFill>
                <a:latin typeface="Arial" charset="0"/>
              </a:defRPr>
            </a:lvl2pPr>
            <a:lvl3pPr marL="642938" indent="-230188" algn="l" defTabSz="412750">
              <a:defRPr>
                <a:solidFill>
                  <a:schemeClr val="tx1"/>
                </a:solidFill>
                <a:latin typeface="Arial" charset="0"/>
              </a:defRPr>
            </a:lvl3pPr>
            <a:lvl4pPr marL="846138" indent="-230188" algn="l" defTabSz="412750">
              <a:defRPr>
                <a:solidFill>
                  <a:schemeClr val="tx1"/>
                </a:solidFill>
                <a:latin typeface="Arial" charset="0"/>
              </a:defRPr>
            </a:lvl4pPr>
            <a:lvl5pPr marL="1052513" indent="-231775" algn="l" defTabSz="412750">
              <a:defRPr>
                <a:solidFill>
                  <a:schemeClr val="tx1"/>
                </a:solidFill>
                <a:latin typeface="Arial" charset="0"/>
              </a:defRPr>
            </a:lvl5pPr>
            <a:lvl6pPr marL="1509713" indent="-231775" defTabSz="412750" fontAlgn="base">
              <a:spcBef>
                <a:spcPct val="0"/>
              </a:spcBef>
              <a:spcAft>
                <a:spcPct val="0"/>
              </a:spcAft>
              <a:defRPr>
                <a:solidFill>
                  <a:schemeClr val="tx1"/>
                </a:solidFill>
                <a:latin typeface="Arial" charset="0"/>
              </a:defRPr>
            </a:lvl6pPr>
            <a:lvl7pPr marL="1966913" indent="-231775" defTabSz="412750" fontAlgn="base">
              <a:spcBef>
                <a:spcPct val="0"/>
              </a:spcBef>
              <a:spcAft>
                <a:spcPct val="0"/>
              </a:spcAft>
              <a:defRPr>
                <a:solidFill>
                  <a:schemeClr val="tx1"/>
                </a:solidFill>
                <a:latin typeface="Arial" charset="0"/>
              </a:defRPr>
            </a:lvl7pPr>
            <a:lvl8pPr marL="2424113" indent="-231775" defTabSz="412750" fontAlgn="base">
              <a:spcBef>
                <a:spcPct val="0"/>
              </a:spcBef>
              <a:spcAft>
                <a:spcPct val="0"/>
              </a:spcAft>
              <a:defRPr>
                <a:solidFill>
                  <a:schemeClr val="tx1"/>
                </a:solidFill>
                <a:latin typeface="Arial" charset="0"/>
              </a:defRPr>
            </a:lvl8pPr>
            <a:lvl9pPr marL="2881313" indent="-231775" defTabSz="412750" fontAlgn="base">
              <a:spcBef>
                <a:spcPct val="0"/>
              </a:spcBef>
              <a:spcAft>
                <a:spcPct val="0"/>
              </a:spcAft>
              <a:defRPr>
                <a:solidFill>
                  <a:schemeClr val="tx1"/>
                </a:solidFill>
                <a:latin typeface="Arial" charset="0"/>
              </a:defRPr>
            </a:lvl9pPr>
          </a:lstStyle>
          <a:p>
            <a:pPr eaLnBrk="0" hangingPunct="0">
              <a:lnSpc>
                <a:spcPct val="95000"/>
              </a:lnSpc>
            </a:pPr>
            <a:endParaRPr lang="en-US" altLang="en-US" sz="1900" b="1" u="sng">
              <a:latin typeface="Times New Roman" pitchFamily="18" charset="0"/>
            </a:endParaRPr>
          </a:p>
          <a:p>
            <a:pPr eaLnBrk="0" hangingPunct="0">
              <a:lnSpc>
                <a:spcPct val="95000"/>
              </a:lnSpc>
              <a:buFontTx/>
              <a:buAutoNum type="arabicPeriod"/>
            </a:pPr>
            <a:r>
              <a:rPr lang="en-US" altLang="en-US" sz="19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19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19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19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1900" b="1">
              <a:latin typeface="Times New Roman" pitchFamily="18" charset="0"/>
            </a:endParaRPr>
          </a:p>
        </p:txBody>
      </p:sp>
      <p:sp>
        <p:nvSpPr>
          <p:cNvPr id="2087" name="Text Box 39"/>
          <p:cNvSpPr txBox="1">
            <a:spLocks noChangeArrowheads="1"/>
          </p:cNvSpPr>
          <p:nvPr/>
        </p:nvSpPr>
        <p:spPr bwMode="auto">
          <a:xfrm>
            <a:off x="11171238" y="7173913"/>
            <a:ext cx="9326562" cy="54546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136" tIns="20567" rIns="41136" bIns="20567">
            <a:spAutoFit/>
          </a:bodyPr>
          <a:lstStyle>
            <a:lvl1pPr algn="l" defTabSz="412750">
              <a:defRPr>
                <a:solidFill>
                  <a:schemeClr val="tx1"/>
                </a:solidFill>
                <a:latin typeface="Arial" charset="0"/>
              </a:defRPr>
            </a:lvl1pPr>
            <a:lvl2pPr marL="206375" algn="l" defTabSz="412750">
              <a:defRPr>
                <a:solidFill>
                  <a:schemeClr val="tx1"/>
                </a:solidFill>
                <a:latin typeface="Arial" charset="0"/>
              </a:defRPr>
            </a:lvl2pPr>
            <a:lvl3pPr marL="412750" algn="l" defTabSz="412750">
              <a:defRPr>
                <a:solidFill>
                  <a:schemeClr val="tx1"/>
                </a:solidFill>
                <a:latin typeface="Arial" charset="0"/>
              </a:defRPr>
            </a:lvl3pPr>
            <a:lvl4pPr marL="615950" algn="l" defTabSz="412750">
              <a:defRPr>
                <a:solidFill>
                  <a:schemeClr val="tx1"/>
                </a:solidFill>
                <a:latin typeface="Arial" charset="0"/>
              </a:defRPr>
            </a:lvl4pPr>
            <a:lvl5pPr marL="820738" algn="l" defTabSz="412750">
              <a:defRPr>
                <a:solidFill>
                  <a:schemeClr val="tx1"/>
                </a:solidFill>
                <a:latin typeface="Arial" charset="0"/>
              </a:defRPr>
            </a:lvl5pPr>
            <a:lvl6pPr marL="1277938" defTabSz="412750" fontAlgn="base">
              <a:spcBef>
                <a:spcPct val="0"/>
              </a:spcBef>
              <a:spcAft>
                <a:spcPct val="0"/>
              </a:spcAft>
              <a:defRPr>
                <a:solidFill>
                  <a:schemeClr val="tx1"/>
                </a:solidFill>
                <a:latin typeface="Arial" charset="0"/>
              </a:defRPr>
            </a:lvl6pPr>
            <a:lvl7pPr marL="1735138" defTabSz="412750" fontAlgn="base">
              <a:spcBef>
                <a:spcPct val="0"/>
              </a:spcBef>
              <a:spcAft>
                <a:spcPct val="0"/>
              </a:spcAft>
              <a:defRPr>
                <a:solidFill>
                  <a:schemeClr val="tx1"/>
                </a:solidFill>
                <a:latin typeface="Arial" charset="0"/>
              </a:defRPr>
            </a:lvl7pPr>
            <a:lvl8pPr marL="2192338" defTabSz="412750" fontAlgn="base">
              <a:spcBef>
                <a:spcPct val="0"/>
              </a:spcBef>
              <a:spcAft>
                <a:spcPct val="0"/>
              </a:spcAft>
              <a:defRPr>
                <a:solidFill>
                  <a:schemeClr val="tx1"/>
                </a:solidFill>
                <a:latin typeface="Arial" charset="0"/>
              </a:defRPr>
            </a:lvl8pPr>
            <a:lvl9pPr marL="2649538" defTabSz="412750" fontAlgn="base">
              <a:spcBef>
                <a:spcPct val="0"/>
              </a:spcBef>
              <a:spcAft>
                <a:spcPct val="0"/>
              </a:spcAft>
              <a:defRPr>
                <a:solidFill>
                  <a:schemeClr val="tx1"/>
                </a:solidFill>
                <a:latin typeface="Arial" charset="0"/>
              </a:defRPr>
            </a:lvl9pPr>
          </a:lstStyle>
          <a:p>
            <a:pPr eaLnBrk="0" hangingPunct="0">
              <a:lnSpc>
                <a:spcPct val="95000"/>
              </a:lnSpc>
            </a:pPr>
            <a:r>
              <a:rPr lang="en-US" altLang="en-US" sz="2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100">
              <a:latin typeface="Times New Roman" pitchFamily="18" charset="0"/>
            </a:endParaRPr>
          </a:p>
          <a:p>
            <a:pPr eaLnBrk="0" hangingPunct="0">
              <a:lnSpc>
                <a:spcPct val="95000"/>
              </a:lnSpc>
            </a:pPr>
            <a:r>
              <a:rPr lang="en-US" altLang="en-US" sz="2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100" b="1">
              <a:latin typeface="Times New Roman" pitchFamily="18" charset="0"/>
            </a:endParaRPr>
          </a:p>
          <a:p>
            <a:pPr eaLnBrk="0" hangingPunct="0">
              <a:lnSpc>
                <a:spcPct val="95000"/>
              </a:lnSpc>
            </a:pPr>
            <a:endParaRPr lang="en-US" altLang="en-US" sz="1600">
              <a:latin typeface="Times New Roman" pitchFamily="18" charset="0"/>
            </a:endParaRPr>
          </a:p>
        </p:txBody>
      </p:sp>
      <p:sp>
        <p:nvSpPr>
          <p:cNvPr id="2088" name="Text Box 40"/>
          <p:cNvSpPr txBox="1">
            <a:spLocks noChangeArrowheads="1"/>
          </p:cNvSpPr>
          <p:nvPr/>
        </p:nvSpPr>
        <p:spPr bwMode="auto">
          <a:xfrm>
            <a:off x="11152188" y="20696238"/>
            <a:ext cx="9437687" cy="43624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136" tIns="20567" rIns="41136" bIns="20567">
            <a:spAutoFit/>
          </a:bodyPr>
          <a:lstStyle>
            <a:lvl1pPr algn="l" defTabSz="412750">
              <a:defRPr>
                <a:solidFill>
                  <a:schemeClr val="tx1"/>
                </a:solidFill>
                <a:latin typeface="Arial" charset="0"/>
              </a:defRPr>
            </a:lvl1pPr>
            <a:lvl2pPr marL="206375" algn="l" defTabSz="412750">
              <a:defRPr>
                <a:solidFill>
                  <a:schemeClr val="tx1"/>
                </a:solidFill>
                <a:latin typeface="Arial" charset="0"/>
              </a:defRPr>
            </a:lvl2pPr>
            <a:lvl3pPr marL="412750" algn="l" defTabSz="412750">
              <a:defRPr>
                <a:solidFill>
                  <a:schemeClr val="tx1"/>
                </a:solidFill>
                <a:latin typeface="Arial" charset="0"/>
              </a:defRPr>
            </a:lvl3pPr>
            <a:lvl4pPr marL="615950" algn="l" defTabSz="412750">
              <a:defRPr>
                <a:solidFill>
                  <a:schemeClr val="tx1"/>
                </a:solidFill>
                <a:latin typeface="Arial" charset="0"/>
              </a:defRPr>
            </a:lvl4pPr>
            <a:lvl5pPr marL="820738" algn="l" defTabSz="412750">
              <a:defRPr>
                <a:solidFill>
                  <a:schemeClr val="tx1"/>
                </a:solidFill>
                <a:latin typeface="Arial" charset="0"/>
              </a:defRPr>
            </a:lvl5pPr>
            <a:lvl6pPr marL="1277938" defTabSz="412750" fontAlgn="base">
              <a:spcBef>
                <a:spcPct val="0"/>
              </a:spcBef>
              <a:spcAft>
                <a:spcPct val="0"/>
              </a:spcAft>
              <a:defRPr>
                <a:solidFill>
                  <a:schemeClr val="tx1"/>
                </a:solidFill>
                <a:latin typeface="Arial" charset="0"/>
              </a:defRPr>
            </a:lvl6pPr>
            <a:lvl7pPr marL="1735138" defTabSz="412750" fontAlgn="base">
              <a:spcBef>
                <a:spcPct val="0"/>
              </a:spcBef>
              <a:spcAft>
                <a:spcPct val="0"/>
              </a:spcAft>
              <a:defRPr>
                <a:solidFill>
                  <a:schemeClr val="tx1"/>
                </a:solidFill>
                <a:latin typeface="Arial" charset="0"/>
              </a:defRPr>
            </a:lvl7pPr>
            <a:lvl8pPr marL="2192338" defTabSz="412750" fontAlgn="base">
              <a:spcBef>
                <a:spcPct val="0"/>
              </a:spcBef>
              <a:spcAft>
                <a:spcPct val="0"/>
              </a:spcAft>
              <a:defRPr>
                <a:solidFill>
                  <a:schemeClr val="tx1"/>
                </a:solidFill>
                <a:latin typeface="Arial" charset="0"/>
              </a:defRPr>
            </a:lvl8pPr>
            <a:lvl9pPr marL="2649538" defTabSz="412750" fontAlgn="base">
              <a:spcBef>
                <a:spcPct val="0"/>
              </a:spcBef>
              <a:spcAft>
                <a:spcPct val="0"/>
              </a:spcAft>
              <a:defRPr>
                <a:solidFill>
                  <a:schemeClr val="tx1"/>
                </a:solidFill>
                <a:latin typeface="Arial" charset="0"/>
              </a:defRPr>
            </a:lvl9pPr>
          </a:lstStyle>
          <a:p>
            <a:pPr eaLnBrk="0" hangingPunct="0">
              <a:lnSpc>
                <a:spcPct val="95000"/>
              </a:lnSpc>
            </a:pPr>
            <a:r>
              <a:rPr lang="en-US" altLang="en-US" sz="1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900" b="1">
              <a:latin typeface="Times New Roman" pitchFamily="18" charset="0"/>
            </a:endParaRPr>
          </a:p>
          <a:p>
            <a:pPr eaLnBrk="0" hangingPunct="0">
              <a:lnSpc>
                <a:spcPct val="95000"/>
              </a:lnSpc>
            </a:pPr>
            <a:endParaRPr lang="en-US" altLang="en-US" sz="1400">
              <a:latin typeface="Times New Roman" pitchFamily="18" charset="0"/>
            </a:endParaRPr>
          </a:p>
        </p:txBody>
      </p:sp>
      <p:sp>
        <p:nvSpPr>
          <p:cNvPr id="2090" name="Text Box 42"/>
          <p:cNvSpPr txBox="1">
            <a:spLocks noChangeArrowheads="1"/>
          </p:cNvSpPr>
          <p:nvPr/>
        </p:nvSpPr>
        <p:spPr bwMode="auto">
          <a:xfrm>
            <a:off x="2859088" y="6026150"/>
            <a:ext cx="47910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091" name="Text Box 43"/>
          <p:cNvSpPr txBox="1">
            <a:spLocks noChangeArrowheads="1"/>
          </p:cNvSpPr>
          <p:nvPr/>
        </p:nvSpPr>
        <p:spPr bwMode="auto">
          <a:xfrm>
            <a:off x="13404850" y="6037263"/>
            <a:ext cx="4791075"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097" name="Text Box 49"/>
          <p:cNvSpPr txBox="1">
            <a:spLocks noChangeArrowheads="1"/>
          </p:cNvSpPr>
          <p:nvPr/>
        </p:nvSpPr>
        <p:spPr bwMode="auto">
          <a:xfrm>
            <a:off x="18489613" y="2058988"/>
            <a:ext cx="2489200" cy="137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493" tIns="30746" rIns="61493" bIns="30746">
            <a:spAutoFit/>
          </a:bodyPr>
          <a:lstStyle>
            <a:lvl1pPr algn="l" defTabSz="2952750">
              <a:defRPr>
                <a:solidFill>
                  <a:schemeClr val="tx1"/>
                </a:solidFill>
                <a:latin typeface="Arial" charset="0"/>
              </a:defRPr>
            </a:lvl1pPr>
            <a:lvl2pPr marL="306388" algn="l" defTabSz="2952750">
              <a:defRPr>
                <a:solidFill>
                  <a:schemeClr val="tx1"/>
                </a:solidFill>
                <a:latin typeface="Arial" charset="0"/>
              </a:defRPr>
            </a:lvl2pPr>
            <a:lvl3pPr marL="614363" algn="l" defTabSz="2952750">
              <a:defRPr>
                <a:solidFill>
                  <a:schemeClr val="tx1"/>
                </a:solidFill>
                <a:latin typeface="Arial" charset="0"/>
              </a:defRPr>
            </a:lvl3pPr>
            <a:lvl4pPr marL="922338" algn="l" defTabSz="2952750">
              <a:defRPr>
                <a:solidFill>
                  <a:schemeClr val="tx1"/>
                </a:solidFill>
                <a:latin typeface="Arial" charset="0"/>
              </a:defRPr>
            </a:lvl4pPr>
            <a:lvl5pPr marL="1230313" algn="l" defTabSz="2952750">
              <a:defRPr>
                <a:solidFill>
                  <a:schemeClr val="tx1"/>
                </a:solidFill>
                <a:latin typeface="Arial" charset="0"/>
              </a:defRPr>
            </a:lvl5pPr>
            <a:lvl6pPr marL="1687513" defTabSz="2952750" fontAlgn="base">
              <a:spcBef>
                <a:spcPct val="0"/>
              </a:spcBef>
              <a:spcAft>
                <a:spcPct val="0"/>
              </a:spcAft>
              <a:defRPr>
                <a:solidFill>
                  <a:schemeClr val="tx1"/>
                </a:solidFill>
                <a:latin typeface="Arial" charset="0"/>
              </a:defRPr>
            </a:lvl6pPr>
            <a:lvl7pPr marL="2144713" defTabSz="2952750" fontAlgn="base">
              <a:spcBef>
                <a:spcPct val="0"/>
              </a:spcBef>
              <a:spcAft>
                <a:spcPct val="0"/>
              </a:spcAft>
              <a:defRPr>
                <a:solidFill>
                  <a:schemeClr val="tx1"/>
                </a:solidFill>
                <a:latin typeface="Arial" charset="0"/>
              </a:defRPr>
            </a:lvl7pPr>
            <a:lvl8pPr marL="2601913" defTabSz="2952750" fontAlgn="base">
              <a:spcBef>
                <a:spcPct val="0"/>
              </a:spcBef>
              <a:spcAft>
                <a:spcPct val="0"/>
              </a:spcAft>
              <a:defRPr>
                <a:solidFill>
                  <a:schemeClr val="tx1"/>
                </a:solidFill>
                <a:latin typeface="Arial" charset="0"/>
              </a:defRPr>
            </a:lvl8pPr>
            <a:lvl9pPr marL="3059113" defTabSz="2952750"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19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952750" rtl="0" eaLnBrk="1" fontAlgn="base" latinLnBrk="0" hangingPunct="1">
          <a:lnSpc>
            <a:spcPct val="100000"/>
          </a:lnSpc>
          <a:spcBef>
            <a:spcPct val="0"/>
          </a:spcBef>
          <a:spcAft>
            <a:spcPct val="0"/>
          </a:spcAft>
          <a:buClrTx/>
          <a:buSzTx/>
          <a:buFontTx/>
          <a:buNone/>
          <a:tabLst/>
          <a:defRPr kumimoji="0" lang="en-US" altLang="en-US" sz="5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952750" rtl="0" eaLnBrk="1" fontAlgn="base" latinLnBrk="0" hangingPunct="1">
          <a:lnSpc>
            <a:spcPct val="100000"/>
          </a:lnSpc>
          <a:spcBef>
            <a:spcPct val="0"/>
          </a:spcBef>
          <a:spcAft>
            <a:spcPct val="0"/>
          </a:spcAft>
          <a:buClrTx/>
          <a:buSzTx/>
          <a:buFontTx/>
          <a:buNone/>
          <a:tabLst/>
          <a:defRPr kumimoji="0" lang="en-US" altLang="en-US" sz="5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605</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X5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70x100 cm vertical poster template</dc:title>
  <dc:creator>Ethan Shulda</dc:creator>
  <dc:description>©MegaPrint Inc. 2009</dc:description>
  <cp:lastModifiedBy>Jay Buckley</cp:lastModifiedBy>
  <cp:revision>27</cp:revision>
  <dcterms:created xsi:type="dcterms:W3CDTF">2008-12-04T00:20:37Z</dcterms:created>
  <dcterms:modified xsi:type="dcterms:W3CDTF">2015-09-22T15:35:24Z</dcterms:modified>
</cp:coreProperties>
</file>